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4" r:id="rId1"/>
    <p:sldMasterId id="2147483685" r:id="rId2"/>
    <p:sldMasterId id="2147483689" r:id="rId3"/>
    <p:sldMasterId id="2147483700" r:id="rId4"/>
    <p:sldMasterId id="2147483704" r:id="rId5"/>
    <p:sldMasterId id="2147483715" r:id="rId6"/>
    <p:sldMasterId id="2147483745" r:id="rId7"/>
  </p:sldMasterIdLst>
  <p:notesMasterIdLst>
    <p:notesMasterId r:id="rId19"/>
  </p:notesMasterIdLst>
  <p:sldIdLst>
    <p:sldId id="267" r:id="rId8"/>
    <p:sldId id="257" r:id="rId9"/>
    <p:sldId id="258" r:id="rId10"/>
    <p:sldId id="259" r:id="rId11"/>
    <p:sldId id="261" r:id="rId12"/>
    <p:sldId id="268" r:id="rId13"/>
    <p:sldId id="263" r:id="rId14"/>
    <p:sldId id="269" r:id="rId15"/>
    <p:sldId id="264" r:id="rId16"/>
    <p:sldId id="265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107" autoAdjust="0"/>
    <p:restoredTop sz="94660"/>
  </p:normalViewPr>
  <p:slideViewPr>
    <p:cSldViewPr>
      <p:cViewPr varScale="1">
        <p:scale>
          <a:sx n="105" d="100"/>
          <a:sy n="105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F3C07-5CF7-4D3D-A13B-90EA786AAEC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3E4C0-F880-4B90-B70B-51DAE7D36C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3E4C0-F880-4B90-B70B-51DAE7D36C8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xmlns="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028" y="1016000"/>
            <a:ext cx="5607944" cy="2413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8028" y="3521075"/>
            <a:ext cx="5607945" cy="147002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xmlns="" id="{D611355A-2485-4AA5-91FA-EA5F315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xmlns="" id="{64A10338-DE30-4CA9-A21B-D50D6579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xmlns="" id="{49D5EB62-2B81-475B-92EC-DEB93DC3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979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73528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489DC5E6-DDCD-4B67-B47F-0BD6C54B8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35286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5250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8888851-8419-4D40-B1E3-9D279F2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472" y="365126"/>
            <a:ext cx="473887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9CCD0F33-6122-4DA2-AA9D-CA48CEFB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472" y="1825625"/>
            <a:ext cx="473887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A8A3FA1-377F-4383-B7E8-14D9409A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566F5CF8-699B-4A09-9AD0-718B0175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7C55771C-35B2-4842-A572-EEE14A72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85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C7E228BF-1CA5-4856-ADE1-3CF4E847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346" y="692377"/>
            <a:ext cx="4246004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A75560DB-B208-41C1-AC26-ACACF8AE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9346" y="2895118"/>
            <a:ext cx="4246004" cy="1676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78CD13F7-FE5E-4564-955B-78635E1D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DFEC6B85-2D6C-4E54-AFB1-FC9C8C5B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C0A08B1B-1C08-468B-84FB-AF1608C8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419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74985E82-8BBB-4140-ADE7-3211B76C0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110" y="692378"/>
            <a:ext cx="4875861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BE5281E8-502B-4754-B5F5-7C62E1101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9110" y="2891488"/>
            <a:ext cx="4875861" cy="168051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67E5779-2729-4DED-A8C2-41F4FEE4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FBD21987-FA22-47F7-B702-8D9638C10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A03F40A7-0F3F-41D6-9058-1BE8DB27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29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1907DC5D-4F3E-4A99-A621-6F93F32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570" y="1959203"/>
            <a:ext cx="4849164" cy="203718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9DA8F992-7750-4566-AB4F-B2E8F379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570" y="4158313"/>
            <a:ext cx="4849164" cy="132536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0FEC4993-EF72-4ADC-8D11-1EB7C940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B145FAD1-5607-4570-9675-FE264814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265FB8DD-A34F-4C06-9929-1E68FACD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xmlns="" id="{33CC49E4-6647-47F5-895A-9CFC416CE1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73089" y="912079"/>
            <a:ext cx="1000125" cy="13335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xmlns="" id="{A537F86F-E8D6-44FF-939F-7EB5A4693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17081" y="1194881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xmlns="" id="{17C97F11-0CC0-4E01-8422-6143830432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7081" y="1464529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322609FE-C556-4394-9CD9-CACD20BC72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7081" y="1730603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xmlns="" val="256767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and Typ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xmlns="" id="{4460574F-0FFA-4AF4-9268-D077C9C57D58}"/>
              </a:ext>
            </a:extLst>
          </p:cNvPr>
          <p:cNvSpPr/>
          <p:nvPr/>
        </p:nvSpPr>
        <p:spPr>
          <a:xfrm>
            <a:off x="628649" y="1830764"/>
            <a:ext cx="670734" cy="17411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xmlns="" id="{E9AEC03B-EFBC-451C-9889-555B420B787B}"/>
              </a:ext>
            </a:extLst>
          </p:cNvPr>
          <p:cNvSpPr/>
          <p:nvPr/>
        </p:nvSpPr>
        <p:spPr>
          <a:xfrm>
            <a:off x="628649" y="1830764"/>
            <a:ext cx="670734" cy="1551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xmlns="" id="{12504A8F-A26B-43AF-BF89-2621FF0CE3CD}"/>
              </a:ext>
            </a:extLst>
          </p:cNvPr>
          <p:cNvSpPr/>
          <p:nvPr/>
        </p:nvSpPr>
        <p:spPr>
          <a:xfrm>
            <a:off x="628649" y="1830763"/>
            <a:ext cx="670734" cy="13614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F7726C56-B942-4400-8CE0-069969802448}"/>
              </a:ext>
            </a:extLst>
          </p:cNvPr>
          <p:cNvSpPr/>
          <p:nvPr/>
        </p:nvSpPr>
        <p:spPr>
          <a:xfrm>
            <a:off x="628649" y="1830763"/>
            <a:ext cx="670734" cy="11716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xmlns="" id="{DAE760DB-698E-4688-BBAF-49FD684C7AFD}"/>
              </a:ext>
            </a:extLst>
          </p:cNvPr>
          <p:cNvSpPr/>
          <p:nvPr/>
        </p:nvSpPr>
        <p:spPr>
          <a:xfrm>
            <a:off x="628649" y="1830763"/>
            <a:ext cx="670734" cy="981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xmlns="" id="{72A9A194-717A-430D-B418-44C0B8F1A4C3}"/>
              </a:ext>
            </a:extLst>
          </p:cNvPr>
          <p:cNvSpPr/>
          <p:nvPr/>
        </p:nvSpPr>
        <p:spPr>
          <a:xfrm>
            <a:off x="628650" y="1830764"/>
            <a:ext cx="670734" cy="7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xmlns="" id="{E915F52A-A44F-4FB1-A1A1-1A513475EFE8}"/>
              </a:ext>
            </a:extLst>
          </p:cNvPr>
          <p:cNvSpPr/>
          <p:nvPr/>
        </p:nvSpPr>
        <p:spPr>
          <a:xfrm>
            <a:off x="1430423" y="1830764"/>
            <a:ext cx="670734" cy="17411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xmlns="" id="{6034C492-58E9-4550-B83D-E33D2B2217E6}"/>
              </a:ext>
            </a:extLst>
          </p:cNvPr>
          <p:cNvSpPr/>
          <p:nvPr/>
        </p:nvSpPr>
        <p:spPr>
          <a:xfrm>
            <a:off x="1430423" y="1830764"/>
            <a:ext cx="670734" cy="1551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xmlns="" id="{F92FB454-2844-432A-897E-609CA7D5AB13}"/>
              </a:ext>
            </a:extLst>
          </p:cNvPr>
          <p:cNvSpPr/>
          <p:nvPr/>
        </p:nvSpPr>
        <p:spPr>
          <a:xfrm>
            <a:off x="1430423" y="1830763"/>
            <a:ext cx="670734" cy="13614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xmlns="" id="{DFE585D9-1B79-4D2C-BE24-8DD53BF2D43D}"/>
              </a:ext>
            </a:extLst>
          </p:cNvPr>
          <p:cNvSpPr/>
          <p:nvPr/>
        </p:nvSpPr>
        <p:spPr>
          <a:xfrm>
            <a:off x="1430423" y="1830763"/>
            <a:ext cx="670734" cy="11716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xmlns="" id="{7CA650B9-D80A-4F55-849B-9B9229BAB7AB}"/>
              </a:ext>
            </a:extLst>
          </p:cNvPr>
          <p:cNvSpPr/>
          <p:nvPr/>
        </p:nvSpPr>
        <p:spPr>
          <a:xfrm>
            <a:off x="1430423" y="1830763"/>
            <a:ext cx="670734" cy="9818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xmlns="" id="{212A3E8F-2036-4425-950A-9DDCE99E48E2}"/>
              </a:ext>
            </a:extLst>
          </p:cNvPr>
          <p:cNvSpPr/>
          <p:nvPr/>
        </p:nvSpPr>
        <p:spPr>
          <a:xfrm>
            <a:off x="1430424" y="1830764"/>
            <a:ext cx="670734" cy="7882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xmlns="" id="{F8D77422-E1EF-442A-B883-288DFB42AC7A}"/>
              </a:ext>
            </a:extLst>
          </p:cNvPr>
          <p:cNvSpPr/>
          <p:nvPr/>
        </p:nvSpPr>
        <p:spPr>
          <a:xfrm>
            <a:off x="2232197" y="1830764"/>
            <a:ext cx="670734" cy="17411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xmlns="" id="{F5A5458A-8CAB-46ED-A597-7A9BC874E064}"/>
              </a:ext>
            </a:extLst>
          </p:cNvPr>
          <p:cNvSpPr/>
          <p:nvPr/>
        </p:nvSpPr>
        <p:spPr>
          <a:xfrm>
            <a:off x="2232197" y="1830764"/>
            <a:ext cx="670734" cy="155130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xmlns="" id="{129FB0AE-0FE9-4E47-89E1-28A56DFEFD44}"/>
              </a:ext>
            </a:extLst>
          </p:cNvPr>
          <p:cNvSpPr/>
          <p:nvPr/>
        </p:nvSpPr>
        <p:spPr>
          <a:xfrm>
            <a:off x="2232197" y="1830763"/>
            <a:ext cx="670734" cy="136148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xmlns="" id="{8DCBA888-FF6F-4E0D-AD60-DA0D78CD05D1}"/>
              </a:ext>
            </a:extLst>
          </p:cNvPr>
          <p:cNvSpPr/>
          <p:nvPr/>
        </p:nvSpPr>
        <p:spPr>
          <a:xfrm>
            <a:off x="2232197" y="1830763"/>
            <a:ext cx="670734" cy="11716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xmlns="" id="{F9271256-F951-4086-8A3B-C91C2291A176}"/>
              </a:ext>
            </a:extLst>
          </p:cNvPr>
          <p:cNvSpPr/>
          <p:nvPr/>
        </p:nvSpPr>
        <p:spPr>
          <a:xfrm>
            <a:off x="2232197" y="1830763"/>
            <a:ext cx="670734" cy="981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xmlns="" id="{27D18AA1-C449-4778-A01C-5FEFF6D4B6F0}"/>
              </a:ext>
            </a:extLst>
          </p:cNvPr>
          <p:cNvSpPr/>
          <p:nvPr/>
        </p:nvSpPr>
        <p:spPr>
          <a:xfrm>
            <a:off x="2232198" y="1830764"/>
            <a:ext cx="670734" cy="7882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507DEC82-2EA5-41B4-BBE2-03D513A6990F}"/>
              </a:ext>
            </a:extLst>
          </p:cNvPr>
          <p:cNvSpPr/>
          <p:nvPr/>
        </p:nvSpPr>
        <p:spPr>
          <a:xfrm>
            <a:off x="3033971" y="1830764"/>
            <a:ext cx="670734" cy="174112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xmlns="" id="{CC3C8386-1A37-4F90-9D5F-F552F6BD3D6B}"/>
              </a:ext>
            </a:extLst>
          </p:cNvPr>
          <p:cNvSpPr/>
          <p:nvPr/>
        </p:nvSpPr>
        <p:spPr>
          <a:xfrm>
            <a:off x="3033971" y="1830764"/>
            <a:ext cx="670734" cy="15513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xmlns="" id="{20C96B97-602D-4FB6-83FA-5F537C10D957}"/>
              </a:ext>
            </a:extLst>
          </p:cNvPr>
          <p:cNvSpPr/>
          <p:nvPr/>
        </p:nvSpPr>
        <p:spPr>
          <a:xfrm>
            <a:off x="3033971" y="1830763"/>
            <a:ext cx="670734" cy="13614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xmlns="" id="{C78EB1C9-B967-4BCF-BA1F-F62AD5830A83}"/>
              </a:ext>
            </a:extLst>
          </p:cNvPr>
          <p:cNvSpPr/>
          <p:nvPr/>
        </p:nvSpPr>
        <p:spPr>
          <a:xfrm>
            <a:off x="3033971" y="1830763"/>
            <a:ext cx="670734" cy="11716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xmlns="" id="{530AF99D-4A64-462C-8DC1-2AFD50700E78}"/>
              </a:ext>
            </a:extLst>
          </p:cNvPr>
          <p:cNvSpPr/>
          <p:nvPr/>
        </p:nvSpPr>
        <p:spPr>
          <a:xfrm>
            <a:off x="3033971" y="1830763"/>
            <a:ext cx="670734" cy="9818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xmlns="" id="{251EE8AC-B14F-4016-B318-3215BFA74576}"/>
              </a:ext>
            </a:extLst>
          </p:cNvPr>
          <p:cNvSpPr/>
          <p:nvPr/>
        </p:nvSpPr>
        <p:spPr>
          <a:xfrm>
            <a:off x="3033972" y="1830764"/>
            <a:ext cx="670734" cy="788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DB3EFE93-C789-4C06-AE63-48F21F3F0562}"/>
              </a:ext>
            </a:extLst>
          </p:cNvPr>
          <p:cNvSpPr/>
          <p:nvPr/>
        </p:nvSpPr>
        <p:spPr>
          <a:xfrm>
            <a:off x="3835745" y="1830764"/>
            <a:ext cx="670734" cy="17411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xmlns="" id="{C159A26F-3E35-43ED-9527-94575D015CF9}"/>
              </a:ext>
            </a:extLst>
          </p:cNvPr>
          <p:cNvSpPr/>
          <p:nvPr/>
        </p:nvSpPr>
        <p:spPr>
          <a:xfrm>
            <a:off x="3835745" y="1830764"/>
            <a:ext cx="670734" cy="1551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xmlns="" id="{197FEBE6-4234-4233-9AAC-C966B38A457C}"/>
              </a:ext>
            </a:extLst>
          </p:cNvPr>
          <p:cNvSpPr/>
          <p:nvPr/>
        </p:nvSpPr>
        <p:spPr>
          <a:xfrm>
            <a:off x="3835745" y="1830763"/>
            <a:ext cx="670734" cy="136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xmlns="" id="{4A6CCAEB-B0B2-4918-BF93-14B428F71030}"/>
              </a:ext>
            </a:extLst>
          </p:cNvPr>
          <p:cNvSpPr/>
          <p:nvPr/>
        </p:nvSpPr>
        <p:spPr>
          <a:xfrm>
            <a:off x="3835745" y="1830763"/>
            <a:ext cx="670734" cy="1171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xmlns="" id="{26BAB2D9-48E2-4FD7-8266-8DA7249A311F}"/>
              </a:ext>
            </a:extLst>
          </p:cNvPr>
          <p:cNvSpPr/>
          <p:nvPr/>
        </p:nvSpPr>
        <p:spPr>
          <a:xfrm>
            <a:off x="3835745" y="1830763"/>
            <a:ext cx="670734" cy="98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xmlns="" id="{E373E1AE-97F0-411F-ADE1-F7FA57FDB549}"/>
              </a:ext>
            </a:extLst>
          </p:cNvPr>
          <p:cNvSpPr/>
          <p:nvPr/>
        </p:nvSpPr>
        <p:spPr>
          <a:xfrm>
            <a:off x="3835746" y="1830764"/>
            <a:ext cx="670734" cy="788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xmlns="" id="{7980EC62-1AA7-49B9-A98C-B1AE41A8BAF7}"/>
              </a:ext>
            </a:extLst>
          </p:cNvPr>
          <p:cNvSpPr/>
          <p:nvPr/>
        </p:nvSpPr>
        <p:spPr>
          <a:xfrm>
            <a:off x="4637519" y="1830764"/>
            <a:ext cx="670734" cy="17411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xmlns="" id="{1B940435-8801-4AE0-AF82-51785C14109F}"/>
              </a:ext>
            </a:extLst>
          </p:cNvPr>
          <p:cNvSpPr/>
          <p:nvPr/>
        </p:nvSpPr>
        <p:spPr>
          <a:xfrm>
            <a:off x="4637519" y="1830764"/>
            <a:ext cx="670734" cy="15513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xmlns="" id="{709FEA5B-55A5-4A85-90AE-A3E8181AD6B1}"/>
              </a:ext>
            </a:extLst>
          </p:cNvPr>
          <p:cNvSpPr/>
          <p:nvPr/>
        </p:nvSpPr>
        <p:spPr>
          <a:xfrm>
            <a:off x="4637519" y="1830763"/>
            <a:ext cx="670734" cy="13614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xmlns="" id="{AC24C165-A09C-48A0-8D30-43D9272501D0}"/>
              </a:ext>
            </a:extLst>
          </p:cNvPr>
          <p:cNvSpPr/>
          <p:nvPr/>
        </p:nvSpPr>
        <p:spPr>
          <a:xfrm>
            <a:off x="4637519" y="1830763"/>
            <a:ext cx="670734" cy="11716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xmlns="" id="{AF779B59-BF2E-434C-A692-81F3395A2DDC}"/>
              </a:ext>
            </a:extLst>
          </p:cNvPr>
          <p:cNvSpPr/>
          <p:nvPr/>
        </p:nvSpPr>
        <p:spPr>
          <a:xfrm>
            <a:off x="4637519" y="1830763"/>
            <a:ext cx="670734" cy="98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xmlns="" id="{72D25286-DFE7-4DB6-BC2A-849B72A1D58F}"/>
              </a:ext>
            </a:extLst>
          </p:cNvPr>
          <p:cNvSpPr/>
          <p:nvPr/>
        </p:nvSpPr>
        <p:spPr>
          <a:xfrm>
            <a:off x="4637520" y="1830764"/>
            <a:ext cx="670734" cy="788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xmlns="" id="{EFFFC619-3DCF-484B-936D-D1C6706967D7}"/>
              </a:ext>
            </a:extLst>
          </p:cNvPr>
          <p:cNvSpPr/>
          <p:nvPr/>
        </p:nvSpPr>
        <p:spPr>
          <a:xfrm>
            <a:off x="5439293" y="1830764"/>
            <a:ext cx="670734" cy="1741127"/>
          </a:xfrm>
          <a:prstGeom prst="rect">
            <a:avLst/>
          </a:prstGeom>
          <a:solidFill>
            <a:schemeClr val="accent3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xmlns="" id="{C36F1647-E3A7-42C7-94DB-E22470CD7962}"/>
              </a:ext>
            </a:extLst>
          </p:cNvPr>
          <p:cNvSpPr/>
          <p:nvPr/>
        </p:nvSpPr>
        <p:spPr>
          <a:xfrm>
            <a:off x="5439293" y="1830764"/>
            <a:ext cx="670734" cy="1551307"/>
          </a:xfrm>
          <a:prstGeom prst="rect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xmlns="" id="{0812BACF-D77F-4A42-A212-538847FF9776}"/>
              </a:ext>
            </a:extLst>
          </p:cNvPr>
          <p:cNvSpPr/>
          <p:nvPr/>
        </p:nvSpPr>
        <p:spPr>
          <a:xfrm>
            <a:off x="5439293" y="1830763"/>
            <a:ext cx="670734" cy="1361486"/>
          </a:xfrm>
          <a:prstGeom prst="rect">
            <a:avLst/>
          </a:prstGeom>
          <a:solidFill>
            <a:schemeClr val="accent3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xmlns="" id="{63855A19-9DBA-4293-A411-6842A7DAA995}"/>
              </a:ext>
            </a:extLst>
          </p:cNvPr>
          <p:cNvSpPr/>
          <p:nvPr/>
        </p:nvSpPr>
        <p:spPr>
          <a:xfrm>
            <a:off x="5439293" y="1830763"/>
            <a:ext cx="670734" cy="1171666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xmlns="" id="{E705E91E-E65F-4094-8904-D56C56FC5F44}"/>
              </a:ext>
            </a:extLst>
          </p:cNvPr>
          <p:cNvSpPr/>
          <p:nvPr/>
        </p:nvSpPr>
        <p:spPr>
          <a:xfrm>
            <a:off x="5439293" y="1830763"/>
            <a:ext cx="670734" cy="98184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xmlns="" id="{B6DEB2ED-B6FD-4B88-90DA-9530DA2E64C9}"/>
              </a:ext>
            </a:extLst>
          </p:cNvPr>
          <p:cNvSpPr/>
          <p:nvPr/>
        </p:nvSpPr>
        <p:spPr>
          <a:xfrm>
            <a:off x="5439294" y="1830764"/>
            <a:ext cx="670734" cy="7882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xmlns="" id="{62E667E1-7F5F-4E4F-AF63-4AB31D847AE0}"/>
              </a:ext>
            </a:extLst>
          </p:cNvPr>
          <p:cNvSpPr/>
          <p:nvPr/>
        </p:nvSpPr>
        <p:spPr>
          <a:xfrm>
            <a:off x="6241067" y="1830764"/>
            <a:ext cx="670734" cy="17411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xmlns="" id="{A9D94CA5-400D-47AE-9512-4557FBE20192}"/>
              </a:ext>
            </a:extLst>
          </p:cNvPr>
          <p:cNvSpPr/>
          <p:nvPr/>
        </p:nvSpPr>
        <p:spPr>
          <a:xfrm>
            <a:off x="6241067" y="1830764"/>
            <a:ext cx="670734" cy="15513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xmlns="" id="{1E60784B-8569-41D5-BB14-8F5DAFDCE67A}"/>
              </a:ext>
            </a:extLst>
          </p:cNvPr>
          <p:cNvSpPr/>
          <p:nvPr/>
        </p:nvSpPr>
        <p:spPr>
          <a:xfrm>
            <a:off x="6241067" y="1830763"/>
            <a:ext cx="670734" cy="1361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xmlns="" id="{FE043B0E-D351-4B21-BB22-FF8713E0E199}"/>
              </a:ext>
            </a:extLst>
          </p:cNvPr>
          <p:cNvSpPr/>
          <p:nvPr/>
        </p:nvSpPr>
        <p:spPr>
          <a:xfrm>
            <a:off x="6241067" y="1830763"/>
            <a:ext cx="670734" cy="1171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xmlns="" id="{D57AC92D-3891-4CC7-9301-A742653C394B}"/>
              </a:ext>
            </a:extLst>
          </p:cNvPr>
          <p:cNvSpPr/>
          <p:nvPr/>
        </p:nvSpPr>
        <p:spPr>
          <a:xfrm>
            <a:off x="6241067" y="1830763"/>
            <a:ext cx="670734" cy="98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xmlns="" id="{870D976A-0EA2-4422-A1FB-EE1A159B65DC}"/>
              </a:ext>
            </a:extLst>
          </p:cNvPr>
          <p:cNvSpPr/>
          <p:nvPr/>
        </p:nvSpPr>
        <p:spPr>
          <a:xfrm>
            <a:off x="6241068" y="1830764"/>
            <a:ext cx="670734" cy="788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xmlns="" id="{074CEC48-74FA-45A9-9E16-525EB9E974F9}"/>
              </a:ext>
            </a:extLst>
          </p:cNvPr>
          <p:cNvSpPr/>
          <p:nvPr/>
        </p:nvSpPr>
        <p:spPr>
          <a:xfrm>
            <a:off x="7042841" y="1830764"/>
            <a:ext cx="670734" cy="17411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xmlns="" id="{8CA8D9C7-FFCE-4895-B720-C9F65C686B93}"/>
              </a:ext>
            </a:extLst>
          </p:cNvPr>
          <p:cNvSpPr/>
          <p:nvPr/>
        </p:nvSpPr>
        <p:spPr>
          <a:xfrm>
            <a:off x="7042841" y="1830764"/>
            <a:ext cx="670734" cy="15513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xmlns="" id="{DF8FDE11-2636-4F16-BC4C-C0DBD965F47E}"/>
              </a:ext>
            </a:extLst>
          </p:cNvPr>
          <p:cNvSpPr/>
          <p:nvPr/>
        </p:nvSpPr>
        <p:spPr>
          <a:xfrm>
            <a:off x="7042841" y="1830763"/>
            <a:ext cx="670734" cy="13614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xmlns="" id="{EAE2FCEB-5A44-4458-99EB-B2522F731513}"/>
              </a:ext>
            </a:extLst>
          </p:cNvPr>
          <p:cNvSpPr/>
          <p:nvPr/>
        </p:nvSpPr>
        <p:spPr>
          <a:xfrm>
            <a:off x="7042841" y="1830763"/>
            <a:ext cx="670734" cy="1171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xmlns="" id="{FA982CEB-3569-4AB2-A279-56909D8DBA2B}"/>
              </a:ext>
            </a:extLst>
          </p:cNvPr>
          <p:cNvSpPr/>
          <p:nvPr/>
        </p:nvSpPr>
        <p:spPr>
          <a:xfrm>
            <a:off x="7042841" y="1830763"/>
            <a:ext cx="670734" cy="981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xmlns="" id="{B85FDECF-7983-4160-8B97-DA92A01F2A38}"/>
              </a:ext>
            </a:extLst>
          </p:cNvPr>
          <p:cNvSpPr/>
          <p:nvPr/>
        </p:nvSpPr>
        <p:spPr>
          <a:xfrm>
            <a:off x="7042842" y="1830764"/>
            <a:ext cx="670734" cy="788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xmlns="" id="{80F0CF47-25FB-4AB4-837F-33B5D368A8C0}"/>
              </a:ext>
            </a:extLst>
          </p:cNvPr>
          <p:cNvSpPr/>
          <p:nvPr/>
        </p:nvSpPr>
        <p:spPr>
          <a:xfrm>
            <a:off x="7844616" y="1830764"/>
            <a:ext cx="670734" cy="17411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xmlns="" id="{12C0DD63-4FB0-4217-BC06-7CEB655B79B6}"/>
              </a:ext>
            </a:extLst>
          </p:cNvPr>
          <p:cNvSpPr/>
          <p:nvPr/>
        </p:nvSpPr>
        <p:spPr>
          <a:xfrm>
            <a:off x="7844616" y="1830764"/>
            <a:ext cx="670734" cy="15513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xmlns="" id="{5841390F-E0B0-48E2-8756-2C0A532BC037}"/>
              </a:ext>
            </a:extLst>
          </p:cNvPr>
          <p:cNvSpPr/>
          <p:nvPr/>
        </p:nvSpPr>
        <p:spPr>
          <a:xfrm>
            <a:off x="7844616" y="1830763"/>
            <a:ext cx="670734" cy="13614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xmlns="" id="{E49982BC-FA05-4F1B-A8BD-AE3793F3BD02}"/>
              </a:ext>
            </a:extLst>
          </p:cNvPr>
          <p:cNvSpPr/>
          <p:nvPr/>
        </p:nvSpPr>
        <p:spPr>
          <a:xfrm>
            <a:off x="7844616" y="1830763"/>
            <a:ext cx="670734" cy="117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xmlns="" id="{84445015-4210-46FE-958B-F3271E10284B}"/>
              </a:ext>
            </a:extLst>
          </p:cNvPr>
          <p:cNvSpPr/>
          <p:nvPr/>
        </p:nvSpPr>
        <p:spPr>
          <a:xfrm>
            <a:off x="7844616" y="1830763"/>
            <a:ext cx="670734" cy="98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xmlns="" id="{06FD93CB-F173-4C32-9E54-DE5EDB0F83D8}"/>
              </a:ext>
            </a:extLst>
          </p:cNvPr>
          <p:cNvSpPr/>
          <p:nvPr/>
        </p:nvSpPr>
        <p:spPr>
          <a:xfrm>
            <a:off x="7844617" y="1830764"/>
            <a:ext cx="670734" cy="78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xmlns="" id="{BB3FC47E-3339-49A8-AEF2-ECC3BF151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3709150"/>
            <a:ext cx="7886700" cy="13258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ru-RU" smtClean="0"/>
              <a:t>Образец текста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29D5438-3BC8-4817-9C86-A9AAA6047492}"/>
              </a:ext>
            </a:extLst>
          </p:cNvPr>
          <p:cNvSpPr txBox="1"/>
          <p:nvPr/>
        </p:nvSpPr>
        <p:spPr>
          <a:xfrm>
            <a:off x="3507904" y="4033186"/>
            <a:ext cx="243528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dirty="0">
                <a:solidFill>
                  <a:schemeClr val="bg1"/>
                </a:solidFill>
              </a:rPr>
              <a:t>Aa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xmlns="" id="{676EAA04-3941-4EEF-875A-DA2DBBB0CA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23318" y="6124727"/>
            <a:ext cx="1795635" cy="564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Font name</a:t>
            </a:r>
          </a:p>
        </p:txBody>
      </p:sp>
    </p:spTree>
    <p:extLst>
      <p:ext uri="{BB962C8B-B14F-4D97-AF65-F5344CB8AC3E}">
        <p14:creationId xmlns:p14="http://schemas.microsoft.com/office/powerpoint/2010/main" xmlns="" val="294405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192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F0C052-A5D5-A3A7-5015-B8AD6BFA38B5}"/>
              </a:ext>
            </a:extLst>
          </p:cNvPr>
          <p:cNvSpPr txBox="1"/>
          <p:nvPr userDrawn="1"/>
        </p:nvSpPr>
        <p:spPr>
          <a:xfrm>
            <a:off x="500500" y="550033"/>
            <a:ext cx="20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E3BDC3D9-4956-070F-F72D-978CD8717498}"/>
              </a:ext>
            </a:extLst>
          </p:cNvPr>
          <p:cNvGrpSpPr/>
          <p:nvPr userDrawn="1"/>
        </p:nvGrpSpPr>
        <p:grpSpPr>
          <a:xfrm>
            <a:off x="568237" y="1021859"/>
            <a:ext cx="3994283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xmlns="" id="{FD9E41AE-A002-9005-E6E5-3580179613F9}"/>
              </a:ext>
            </a:extLst>
          </p:cNvPr>
          <p:cNvSpPr/>
          <p:nvPr userDrawn="1"/>
        </p:nvSpPr>
        <p:spPr>
          <a:xfrm>
            <a:off x="1579467" y="640199"/>
            <a:ext cx="169837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F46B88B0-8416-31F6-5282-9C6E196C9A56}"/>
              </a:ext>
            </a:extLst>
          </p:cNvPr>
          <p:cNvSpPr/>
          <p:nvPr userDrawn="1"/>
        </p:nvSpPr>
        <p:spPr>
          <a:xfrm>
            <a:off x="5540640" y="3289974"/>
            <a:ext cx="360336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9B9E8C2-CD1B-F803-4119-F7DE75A32CC8}"/>
              </a:ext>
            </a:extLst>
          </p:cNvPr>
          <p:cNvSpPr txBox="1"/>
          <p:nvPr userDrawn="1"/>
        </p:nvSpPr>
        <p:spPr>
          <a:xfrm>
            <a:off x="500501" y="1772446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A46F724-D3C0-8C2C-8F9E-DABDEC9945EC}"/>
              </a:ext>
            </a:extLst>
          </p:cNvPr>
          <p:cNvSpPr txBox="1"/>
          <p:nvPr userDrawn="1"/>
        </p:nvSpPr>
        <p:spPr>
          <a:xfrm>
            <a:off x="500498" y="5930556"/>
            <a:ext cx="3915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E4583D-5F52-5CCA-15D5-7930FA3C51C6}"/>
              </a:ext>
            </a:extLst>
          </p:cNvPr>
          <p:cNvSpPr txBox="1"/>
          <p:nvPr userDrawn="1"/>
        </p:nvSpPr>
        <p:spPr>
          <a:xfrm>
            <a:off x="500499" y="5444786"/>
            <a:ext cx="3542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D8B69F-8B28-B3CE-9A02-F10F35E92CA5}"/>
              </a:ext>
            </a:extLst>
          </p:cNvPr>
          <p:cNvSpPr txBox="1"/>
          <p:nvPr userDrawn="1"/>
        </p:nvSpPr>
        <p:spPr>
          <a:xfrm>
            <a:off x="4482451" y="1307664"/>
            <a:ext cx="63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912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xmlns="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028" y="1016000"/>
            <a:ext cx="5607944" cy="2413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8028" y="3521075"/>
            <a:ext cx="5607945" cy="147002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xmlns="" id="{D611355A-2485-4AA5-91FA-EA5F315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xmlns="" id="{64A10338-DE30-4CA9-A21B-D50D6579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xmlns="" id="{49D5EB62-2B81-475B-92EC-DEB93DC3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9791527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73528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489DC5E6-DDCD-4B67-B47F-0BD6C54B8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35286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25059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8888851-8419-4D40-B1E3-9D279F2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472" y="365126"/>
            <a:ext cx="473887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9CCD0F33-6122-4DA2-AA9D-CA48CEFB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472" y="1825625"/>
            <a:ext cx="473887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A8A3FA1-377F-4383-B7E8-14D9409A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566F5CF8-699B-4A09-9AD0-718B0175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7C55771C-35B2-4842-A572-EEE14A72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085607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C7E228BF-1CA5-4856-ADE1-3CF4E847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346" y="692377"/>
            <a:ext cx="4246004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A75560DB-B208-41C1-AC26-ACACF8AE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9346" y="2895118"/>
            <a:ext cx="4246004" cy="1676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78CD13F7-FE5E-4564-955B-78635E1D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DFEC6B85-2D6C-4E54-AFB1-FC9C8C5B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C0A08B1B-1C08-468B-84FB-AF1608C8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19364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74985E82-8BBB-4140-ADE7-3211B76C0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110" y="692378"/>
            <a:ext cx="4875861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BE5281E8-502B-4754-B5F5-7C62E1101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9110" y="2891488"/>
            <a:ext cx="4875861" cy="168051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67E5779-2729-4DED-A8C2-41F4FEE4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FBD21987-FA22-47F7-B702-8D9638C10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A03F40A7-0F3F-41D6-9058-1BE8DB27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2942560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1907DC5D-4F3E-4A99-A621-6F93F32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570" y="1959203"/>
            <a:ext cx="4849164" cy="203718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9DA8F992-7750-4566-AB4F-B2E8F379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570" y="4158313"/>
            <a:ext cx="4849164" cy="132536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0FEC4993-EF72-4ADC-8D11-1EB7C940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B145FAD1-5607-4570-9675-FE264814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265FB8DD-A34F-4C06-9929-1E68FACD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xmlns="" id="{33CC49E4-6647-47F5-895A-9CFC416CE1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73089" y="912079"/>
            <a:ext cx="1000125" cy="13335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xmlns="" id="{A537F86F-E8D6-44FF-939F-7EB5A4693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17081" y="1194881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xmlns="" id="{17C97F11-0CC0-4E01-8422-6143830432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7081" y="1464529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322609FE-C556-4394-9CD9-CACD20BC72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7081" y="1730603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xmlns="" val="2567670465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and Typ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xmlns="" id="{4460574F-0FFA-4AF4-9268-D077C9C57D58}"/>
              </a:ext>
            </a:extLst>
          </p:cNvPr>
          <p:cNvSpPr/>
          <p:nvPr/>
        </p:nvSpPr>
        <p:spPr>
          <a:xfrm>
            <a:off x="628649" y="1830764"/>
            <a:ext cx="670734" cy="17411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xmlns="" id="{E9AEC03B-EFBC-451C-9889-555B420B787B}"/>
              </a:ext>
            </a:extLst>
          </p:cNvPr>
          <p:cNvSpPr/>
          <p:nvPr/>
        </p:nvSpPr>
        <p:spPr>
          <a:xfrm>
            <a:off x="628649" y="1830764"/>
            <a:ext cx="670734" cy="1551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xmlns="" id="{12504A8F-A26B-43AF-BF89-2621FF0CE3CD}"/>
              </a:ext>
            </a:extLst>
          </p:cNvPr>
          <p:cNvSpPr/>
          <p:nvPr/>
        </p:nvSpPr>
        <p:spPr>
          <a:xfrm>
            <a:off x="628649" y="1830763"/>
            <a:ext cx="670734" cy="13614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F7726C56-B942-4400-8CE0-069969802448}"/>
              </a:ext>
            </a:extLst>
          </p:cNvPr>
          <p:cNvSpPr/>
          <p:nvPr/>
        </p:nvSpPr>
        <p:spPr>
          <a:xfrm>
            <a:off x="628649" y="1830763"/>
            <a:ext cx="670734" cy="11716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xmlns="" id="{DAE760DB-698E-4688-BBAF-49FD684C7AFD}"/>
              </a:ext>
            </a:extLst>
          </p:cNvPr>
          <p:cNvSpPr/>
          <p:nvPr/>
        </p:nvSpPr>
        <p:spPr>
          <a:xfrm>
            <a:off x="628649" y="1830763"/>
            <a:ext cx="670734" cy="981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xmlns="" id="{72A9A194-717A-430D-B418-44C0B8F1A4C3}"/>
              </a:ext>
            </a:extLst>
          </p:cNvPr>
          <p:cNvSpPr/>
          <p:nvPr/>
        </p:nvSpPr>
        <p:spPr>
          <a:xfrm>
            <a:off x="628650" y="1830764"/>
            <a:ext cx="670734" cy="7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xmlns="" id="{E915F52A-A44F-4FB1-A1A1-1A513475EFE8}"/>
              </a:ext>
            </a:extLst>
          </p:cNvPr>
          <p:cNvSpPr/>
          <p:nvPr/>
        </p:nvSpPr>
        <p:spPr>
          <a:xfrm>
            <a:off x="1430423" y="1830764"/>
            <a:ext cx="670734" cy="17411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xmlns="" id="{6034C492-58E9-4550-B83D-E33D2B2217E6}"/>
              </a:ext>
            </a:extLst>
          </p:cNvPr>
          <p:cNvSpPr/>
          <p:nvPr/>
        </p:nvSpPr>
        <p:spPr>
          <a:xfrm>
            <a:off x="1430423" y="1830764"/>
            <a:ext cx="670734" cy="1551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xmlns="" id="{F92FB454-2844-432A-897E-609CA7D5AB13}"/>
              </a:ext>
            </a:extLst>
          </p:cNvPr>
          <p:cNvSpPr/>
          <p:nvPr/>
        </p:nvSpPr>
        <p:spPr>
          <a:xfrm>
            <a:off x="1430423" y="1830763"/>
            <a:ext cx="670734" cy="13614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xmlns="" id="{DFE585D9-1B79-4D2C-BE24-8DD53BF2D43D}"/>
              </a:ext>
            </a:extLst>
          </p:cNvPr>
          <p:cNvSpPr/>
          <p:nvPr/>
        </p:nvSpPr>
        <p:spPr>
          <a:xfrm>
            <a:off x="1430423" y="1830763"/>
            <a:ext cx="670734" cy="11716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xmlns="" id="{7CA650B9-D80A-4F55-849B-9B9229BAB7AB}"/>
              </a:ext>
            </a:extLst>
          </p:cNvPr>
          <p:cNvSpPr/>
          <p:nvPr/>
        </p:nvSpPr>
        <p:spPr>
          <a:xfrm>
            <a:off x="1430423" y="1830763"/>
            <a:ext cx="670734" cy="9818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xmlns="" id="{212A3E8F-2036-4425-950A-9DDCE99E48E2}"/>
              </a:ext>
            </a:extLst>
          </p:cNvPr>
          <p:cNvSpPr/>
          <p:nvPr/>
        </p:nvSpPr>
        <p:spPr>
          <a:xfrm>
            <a:off x="1430424" y="1830764"/>
            <a:ext cx="670734" cy="7882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xmlns="" id="{F8D77422-E1EF-442A-B883-288DFB42AC7A}"/>
              </a:ext>
            </a:extLst>
          </p:cNvPr>
          <p:cNvSpPr/>
          <p:nvPr/>
        </p:nvSpPr>
        <p:spPr>
          <a:xfrm>
            <a:off x="2232197" y="1830764"/>
            <a:ext cx="670734" cy="17411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xmlns="" id="{F5A5458A-8CAB-46ED-A597-7A9BC874E064}"/>
              </a:ext>
            </a:extLst>
          </p:cNvPr>
          <p:cNvSpPr/>
          <p:nvPr/>
        </p:nvSpPr>
        <p:spPr>
          <a:xfrm>
            <a:off x="2232197" y="1830764"/>
            <a:ext cx="670734" cy="155130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xmlns="" id="{129FB0AE-0FE9-4E47-89E1-28A56DFEFD44}"/>
              </a:ext>
            </a:extLst>
          </p:cNvPr>
          <p:cNvSpPr/>
          <p:nvPr/>
        </p:nvSpPr>
        <p:spPr>
          <a:xfrm>
            <a:off x="2232197" y="1830763"/>
            <a:ext cx="670734" cy="136148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xmlns="" id="{8DCBA888-FF6F-4E0D-AD60-DA0D78CD05D1}"/>
              </a:ext>
            </a:extLst>
          </p:cNvPr>
          <p:cNvSpPr/>
          <p:nvPr/>
        </p:nvSpPr>
        <p:spPr>
          <a:xfrm>
            <a:off x="2232197" y="1830763"/>
            <a:ext cx="670734" cy="11716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xmlns="" id="{F9271256-F951-4086-8A3B-C91C2291A176}"/>
              </a:ext>
            </a:extLst>
          </p:cNvPr>
          <p:cNvSpPr/>
          <p:nvPr/>
        </p:nvSpPr>
        <p:spPr>
          <a:xfrm>
            <a:off x="2232197" y="1830763"/>
            <a:ext cx="670734" cy="981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xmlns="" id="{27D18AA1-C449-4778-A01C-5FEFF6D4B6F0}"/>
              </a:ext>
            </a:extLst>
          </p:cNvPr>
          <p:cNvSpPr/>
          <p:nvPr/>
        </p:nvSpPr>
        <p:spPr>
          <a:xfrm>
            <a:off x="2232198" y="1830764"/>
            <a:ext cx="670734" cy="7882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507DEC82-2EA5-41B4-BBE2-03D513A6990F}"/>
              </a:ext>
            </a:extLst>
          </p:cNvPr>
          <p:cNvSpPr/>
          <p:nvPr/>
        </p:nvSpPr>
        <p:spPr>
          <a:xfrm>
            <a:off x="3033971" y="1830764"/>
            <a:ext cx="670734" cy="174112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xmlns="" id="{CC3C8386-1A37-4F90-9D5F-F552F6BD3D6B}"/>
              </a:ext>
            </a:extLst>
          </p:cNvPr>
          <p:cNvSpPr/>
          <p:nvPr/>
        </p:nvSpPr>
        <p:spPr>
          <a:xfrm>
            <a:off x="3033971" y="1830764"/>
            <a:ext cx="670734" cy="15513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xmlns="" id="{20C96B97-602D-4FB6-83FA-5F537C10D957}"/>
              </a:ext>
            </a:extLst>
          </p:cNvPr>
          <p:cNvSpPr/>
          <p:nvPr/>
        </p:nvSpPr>
        <p:spPr>
          <a:xfrm>
            <a:off x="3033971" y="1830763"/>
            <a:ext cx="670734" cy="13614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xmlns="" id="{C78EB1C9-B967-4BCF-BA1F-F62AD5830A83}"/>
              </a:ext>
            </a:extLst>
          </p:cNvPr>
          <p:cNvSpPr/>
          <p:nvPr/>
        </p:nvSpPr>
        <p:spPr>
          <a:xfrm>
            <a:off x="3033971" y="1830763"/>
            <a:ext cx="670734" cy="11716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xmlns="" id="{530AF99D-4A64-462C-8DC1-2AFD50700E78}"/>
              </a:ext>
            </a:extLst>
          </p:cNvPr>
          <p:cNvSpPr/>
          <p:nvPr/>
        </p:nvSpPr>
        <p:spPr>
          <a:xfrm>
            <a:off x="3033971" y="1830763"/>
            <a:ext cx="670734" cy="9818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xmlns="" id="{251EE8AC-B14F-4016-B318-3215BFA74576}"/>
              </a:ext>
            </a:extLst>
          </p:cNvPr>
          <p:cNvSpPr/>
          <p:nvPr/>
        </p:nvSpPr>
        <p:spPr>
          <a:xfrm>
            <a:off x="3033972" y="1830764"/>
            <a:ext cx="670734" cy="788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DB3EFE93-C789-4C06-AE63-48F21F3F0562}"/>
              </a:ext>
            </a:extLst>
          </p:cNvPr>
          <p:cNvSpPr/>
          <p:nvPr/>
        </p:nvSpPr>
        <p:spPr>
          <a:xfrm>
            <a:off x="3835745" y="1830764"/>
            <a:ext cx="670734" cy="17411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xmlns="" id="{C159A26F-3E35-43ED-9527-94575D015CF9}"/>
              </a:ext>
            </a:extLst>
          </p:cNvPr>
          <p:cNvSpPr/>
          <p:nvPr/>
        </p:nvSpPr>
        <p:spPr>
          <a:xfrm>
            <a:off x="3835745" y="1830764"/>
            <a:ext cx="670734" cy="1551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xmlns="" id="{197FEBE6-4234-4233-9AAC-C966B38A457C}"/>
              </a:ext>
            </a:extLst>
          </p:cNvPr>
          <p:cNvSpPr/>
          <p:nvPr/>
        </p:nvSpPr>
        <p:spPr>
          <a:xfrm>
            <a:off x="3835745" y="1830763"/>
            <a:ext cx="670734" cy="136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xmlns="" id="{4A6CCAEB-B0B2-4918-BF93-14B428F71030}"/>
              </a:ext>
            </a:extLst>
          </p:cNvPr>
          <p:cNvSpPr/>
          <p:nvPr/>
        </p:nvSpPr>
        <p:spPr>
          <a:xfrm>
            <a:off x="3835745" y="1830763"/>
            <a:ext cx="670734" cy="1171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xmlns="" id="{26BAB2D9-48E2-4FD7-8266-8DA7249A311F}"/>
              </a:ext>
            </a:extLst>
          </p:cNvPr>
          <p:cNvSpPr/>
          <p:nvPr/>
        </p:nvSpPr>
        <p:spPr>
          <a:xfrm>
            <a:off x="3835745" y="1830763"/>
            <a:ext cx="670734" cy="98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xmlns="" id="{E373E1AE-97F0-411F-ADE1-F7FA57FDB549}"/>
              </a:ext>
            </a:extLst>
          </p:cNvPr>
          <p:cNvSpPr/>
          <p:nvPr/>
        </p:nvSpPr>
        <p:spPr>
          <a:xfrm>
            <a:off x="3835746" y="1830764"/>
            <a:ext cx="670734" cy="788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xmlns="" id="{7980EC62-1AA7-49B9-A98C-B1AE41A8BAF7}"/>
              </a:ext>
            </a:extLst>
          </p:cNvPr>
          <p:cNvSpPr/>
          <p:nvPr/>
        </p:nvSpPr>
        <p:spPr>
          <a:xfrm>
            <a:off x="4637519" y="1830764"/>
            <a:ext cx="670734" cy="17411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xmlns="" id="{1B940435-8801-4AE0-AF82-51785C14109F}"/>
              </a:ext>
            </a:extLst>
          </p:cNvPr>
          <p:cNvSpPr/>
          <p:nvPr/>
        </p:nvSpPr>
        <p:spPr>
          <a:xfrm>
            <a:off x="4637519" y="1830764"/>
            <a:ext cx="670734" cy="15513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xmlns="" id="{709FEA5B-55A5-4A85-90AE-A3E8181AD6B1}"/>
              </a:ext>
            </a:extLst>
          </p:cNvPr>
          <p:cNvSpPr/>
          <p:nvPr/>
        </p:nvSpPr>
        <p:spPr>
          <a:xfrm>
            <a:off x="4637519" y="1830763"/>
            <a:ext cx="670734" cy="13614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xmlns="" id="{AC24C165-A09C-48A0-8D30-43D9272501D0}"/>
              </a:ext>
            </a:extLst>
          </p:cNvPr>
          <p:cNvSpPr/>
          <p:nvPr/>
        </p:nvSpPr>
        <p:spPr>
          <a:xfrm>
            <a:off x="4637519" y="1830763"/>
            <a:ext cx="670734" cy="11716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xmlns="" id="{AF779B59-BF2E-434C-A692-81F3395A2DDC}"/>
              </a:ext>
            </a:extLst>
          </p:cNvPr>
          <p:cNvSpPr/>
          <p:nvPr/>
        </p:nvSpPr>
        <p:spPr>
          <a:xfrm>
            <a:off x="4637519" y="1830763"/>
            <a:ext cx="670734" cy="98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xmlns="" id="{72D25286-DFE7-4DB6-BC2A-849B72A1D58F}"/>
              </a:ext>
            </a:extLst>
          </p:cNvPr>
          <p:cNvSpPr/>
          <p:nvPr/>
        </p:nvSpPr>
        <p:spPr>
          <a:xfrm>
            <a:off x="4637520" y="1830764"/>
            <a:ext cx="670734" cy="788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xmlns="" id="{EFFFC619-3DCF-484B-936D-D1C6706967D7}"/>
              </a:ext>
            </a:extLst>
          </p:cNvPr>
          <p:cNvSpPr/>
          <p:nvPr/>
        </p:nvSpPr>
        <p:spPr>
          <a:xfrm>
            <a:off x="5439293" y="1830764"/>
            <a:ext cx="670734" cy="1741127"/>
          </a:xfrm>
          <a:prstGeom prst="rect">
            <a:avLst/>
          </a:prstGeom>
          <a:solidFill>
            <a:schemeClr val="accent3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xmlns="" id="{C36F1647-E3A7-42C7-94DB-E22470CD7962}"/>
              </a:ext>
            </a:extLst>
          </p:cNvPr>
          <p:cNvSpPr/>
          <p:nvPr/>
        </p:nvSpPr>
        <p:spPr>
          <a:xfrm>
            <a:off x="5439293" y="1830764"/>
            <a:ext cx="670734" cy="1551307"/>
          </a:xfrm>
          <a:prstGeom prst="rect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xmlns="" id="{0812BACF-D77F-4A42-A212-538847FF9776}"/>
              </a:ext>
            </a:extLst>
          </p:cNvPr>
          <p:cNvSpPr/>
          <p:nvPr/>
        </p:nvSpPr>
        <p:spPr>
          <a:xfrm>
            <a:off x="5439293" y="1830763"/>
            <a:ext cx="670734" cy="1361486"/>
          </a:xfrm>
          <a:prstGeom prst="rect">
            <a:avLst/>
          </a:prstGeom>
          <a:solidFill>
            <a:schemeClr val="accent3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xmlns="" id="{63855A19-9DBA-4293-A411-6842A7DAA995}"/>
              </a:ext>
            </a:extLst>
          </p:cNvPr>
          <p:cNvSpPr/>
          <p:nvPr/>
        </p:nvSpPr>
        <p:spPr>
          <a:xfrm>
            <a:off x="5439293" y="1830763"/>
            <a:ext cx="670734" cy="1171666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xmlns="" id="{E705E91E-E65F-4094-8904-D56C56FC5F44}"/>
              </a:ext>
            </a:extLst>
          </p:cNvPr>
          <p:cNvSpPr/>
          <p:nvPr/>
        </p:nvSpPr>
        <p:spPr>
          <a:xfrm>
            <a:off x="5439293" y="1830763"/>
            <a:ext cx="670734" cy="98184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xmlns="" id="{B6DEB2ED-B6FD-4B88-90DA-9530DA2E64C9}"/>
              </a:ext>
            </a:extLst>
          </p:cNvPr>
          <p:cNvSpPr/>
          <p:nvPr/>
        </p:nvSpPr>
        <p:spPr>
          <a:xfrm>
            <a:off x="5439294" y="1830764"/>
            <a:ext cx="670734" cy="7882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xmlns="" id="{62E667E1-7F5F-4E4F-AF63-4AB31D847AE0}"/>
              </a:ext>
            </a:extLst>
          </p:cNvPr>
          <p:cNvSpPr/>
          <p:nvPr/>
        </p:nvSpPr>
        <p:spPr>
          <a:xfrm>
            <a:off x="6241067" y="1830764"/>
            <a:ext cx="670734" cy="17411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xmlns="" id="{A9D94CA5-400D-47AE-9512-4557FBE20192}"/>
              </a:ext>
            </a:extLst>
          </p:cNvPr>
          <p:cNvSpPr/>
          <p:nvPr/>
        </p:nvSpPr>
        <p:spPr>
          <a:xfrm>
            <a:off x="6241067" y="1830764"/>
            <a:ext cx="670734" cy="15513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xmlns="" id="{1E60784B-8569-41D5-BB14-8F5DAFDCE67A}"/>
              </a:ext>
            </a:extLst>
          </p:cNvPr>
          <p:cNvSpPr/>
          <p:nvPr/>
        </p:nvSpPr>
        <p:spPr>
          <a:xfrm>
            <a:off x="6241067" y="1830763"/>
            <a:ext cx="670734" cy="1361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xmlns="" id="{FE043B0E-D351-4B21-BB22-FF8713E0E199}"/>
              </a:ext>
            </a:extLst>
          </p:cNvPr>
          <p:cNvSpPr/>
          <p:nvPr/>
        </p:nvSpPr>
        <p:spPr>
          <a:xfrm>
            <a:off x="6241067" y="1830763"/>
            <a:ext cx="670734" cy="1171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xmlns="" id="{D57AC92D-3891-4CC7-9301-A742653C394B}"/>
              </a:ext>
            </a:extLst>
          </p:cNvPr>
          <p:cNvSpPr/>
          <p:nvPr/>
        </p:nvSpPr>
        <p:spPr>
          <a:xfrm>
            <a:off x="6241067" y="1830763"/>
            <a:ext cx="670734" cy="98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xmlns="" id="{870D976A-0EA2-4422-A1FB-EE1A159B65DC}"/>
              </a:ext>
            </a:extLst>
          </p:cNvPr>
          <p:cNvSpPr/>
          <p:nvPr/>
        </p:nvSpPr>
        <p:spPr>
          <a:xfrm>
            <a:off x="6241068" y="1830764"/>
            <a:ext cx="670734" cy="788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xmlns="" id="{074CEC48-74FA-45A9-9E16-525EB9E974F9}"/>
              </a:ext>
            </a:extLst>
          </p:cNvPr>
          <p:cNvSpPr/>
          <p:nvPr/>
        </p:nvSpPr>
        <p:spPr>
          <a:xfrm>
            <a:off x="7042841" y="1830764"/>
            <a:ext cx="670734" cy="17411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xmlns="" id="{8CA8D9C7-FFCE-4895-B720-C9F65C686B93}"/>
              </a:ext>
            </a:extLst>
          </p:cNvPr>
          <p:cNvSpPr/>
          <p:nvPr/>
        </p:nvSpPr>
        <p:spPr>
          <a:xfrm>
            <a:off x="7042841" y="1830764"/>
            <a:ext cx="670734" cy="15513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xmlns="" id="{DF8FDE11-2636-4F16-BC4C-C0DBD965F47E}"/>
              </a:ext>
            </a:extLst>
          </p:cNvPr>
          <p:cNvSpPr/>
          <p:nvPr/>
        </p:nvSpPr>
        <p:spPr>
          <a:xfrm>
            <a:off x="7042841" y="1830763"/>
            <a:ext cx="670734" cy="13614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xmlns="" id="{EAE2FCEB-5A44-4458-99EB-B2522F731513}"/>
              </a:ext>
            </a:extLst>
          </p:cNvPr>
          <p:cNvSpPr/>
          <p:nvPr/>
        </p:nvSpPr>
        <p:spPr>
          <a:xfrm>
            <a:off x="7042841" y="1830763"/>
            <a:ext cx="670734" cy="1171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xmlns="" id="{FA982CEB-3569-4AB2-A279-56909D8DBA2B}"/>
              </a:ext>
            </a:extLst>
          </p:cNvPr>
          <p:cNvSpPr/>
          <p:nvPr/>
        </p:nvSpPr>
        <p:spPr>
          <a:xfrm>
            <a:off x="7042841" y="1830763"/>
            <a:ext cx="670734" cy="981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xmlns="" id="{B85FDECF-7983-4160-8B97-DA92A01F2A38}"/>
              </a:ext>
            </a:extLst>
          </p:cNvPr>
          <p:cNvSpPr/>
          <p:nvPr/>
        </p:nvSpPr>
        <p:spPr>
          <a:xfrm>
            <a:off x="7042842" y="1830764"/>
            <a:ext cx="670734" cy="788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xmlns="" id="{80F0CF47-25FB-4AB4-837F-33B5D368A8C0}"/>
              </a:ext>
            </a:extLst>
          </p:cNvPr>
          <p:cNvSpPr/>
          <p:nvPr/>
        </p:nvSpPr>
        <p:spPr>
          <a:xfrm>
            <a:off x="7844616" y="1830764"/>
            <a:ext cx="670734" cy="17411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xmlns="" id="{12C0DD63-4FB0-4217-BC06-7CEB655B79B6}"/>
              </a:ext>
            </a:extLst>
          </p:cNvPr>
          <p:cNvSpPr/>
          <p:nvPr/>
        </p:nvSpPr>
        <p:spPr>
          <a:xfrm>
            <a:off x="7844616" y="1830764"/>
            <a:ext cx="670734" cy="15513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xmlns="" id="{5841390F-E0B0-48E2-8756-2C0A532BC037}"/>
              </a:ext>
            </a:extLst>
          </p:cNvPr>
          <p:cNvSpPr/>
          <p:nvPr/>
        </p:nvSpPr>
        <p:spPr>
          <a:xfrm>
            <a:off x="7844616" y="1830763"/>
            <a:ext cx="670734" cy="13614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xmlns="" id="{E49982BC-FA05-4F1B-A8BD-AE3793F3BD02}"/>
              </a:ext>
            </a:extLst>
          </p:cNvPr>
          <p:cNvSpPr/>
          <p:nvPr/>
        </p:nvSpPr>
        <p:spPr>
          <a:xfrm>
            <a:off x="7844616" y="1830763"/>
            <a:ext cx="670734" cy="117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xmlns="" id="{84445015-4210-46FE-958B-F3271E10284B}"/>
              </a:ext>
            </a:extLst>
          </p:cNvPr>
          <p:cNvSpPr/>
          <p:nvPr/>
        </p:nvSpPr>
        <p:spPr>
          <a:xfrm>
            <a:off x="7844616" y="1830763"/>
            <a:ext cx="670734" cy="98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xmlns="" id="{06FD93CB-F173-4C32-9E54-DE5EDB0F83D8}"/>
              </a:ext>
            </a:extLst>
          </p:cNvPr>
          <p:cNvSpPr/>
          <p:nvPr/>
        </p:nvSpPr>
        <p:spPr>
          <a:xfrm>
            <a:off x="7844617" y="1830764"/>
            <a:ext cx="670734" cy="78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xmlns="" id="{BB3FC47E-3339-49A8-AEF2-ECC3BF151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3709150"/>
            <a:ext cx="7886700" cy="13258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ru-RU" smtClean="0"/>
              <a:t>Образец текста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29D5438-3BC8-4817-9C86-A9AAA6047492}"/>
              </a:ext>
            </a:extLst>
          </p:cNvPr>
          <p:cNvSpPr txBox="1"/>
          <p:nvPr/>
        </p:nvSpPr>
        <p:spPr>
          <a:xfrm>
            <a:off x="3507904" y="4033186"/>
            <a:ext cx="243528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dirty="0">
                <a:solidFill>
                  <a:schemeClr val="bg1"/>
                </a:solidFill>
              </a:rPr>
              <a:t>Aa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xmlns="" id="{676EAA04-3941-4EEF-875A-DA2DBBB0CA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23318" y="6124727"/>
            <a:ext cx="1795635" cy="564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Font name</a:t>
            </a:r>
          </a:p>
        </p:txBody>
      </p:sp>
    </p:spTree>
    <p:extLst>
      <p:ext uri="{BB962C8B-B14F-4D97-AF65-F5344CB8AC3E}">
        <p14:creationId xmlns:p14="http://schemas.microsoft.com/office/powerpoint/2010/main" xmlns="" val="2944052942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1921962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F0C052-A5D5-A3A7-5015-B8AD6BFA38B5}"/>
              </a:ext>
            </a:extLst>
          </p:cNvPr>
          <p:cNvSpPr txBox="1"/>
          <p:nvPr userDrawn="1"/>
        </p:nvSpPr>
        <p:spPr>
          <a:xfrm>
            <a:off x="500500" y="550033"/>
            <a:ext cx="20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E3BDC3D9-4956-070F-F72D-978CD8717498}"/>
              </a:ext>
            </a:extLst>
          </p:cNvPr>
          <p:cNvGrpSpPr/>
          <p:nvPr userDrawn="1"/>
        </p:nvGrpSpPr>
        <p:grpSpPr>
          <a:xfrm>
            <a:off x="568237" y="1021859"/>
            <a:ext cx="3994283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xmlns="" id="{FD9E41AE-A002-9005-E6E5-3580179613F9}"/>
              </a:ext>
            </a:extLst>
          </p:cNvPr>
          <p:cNvSpPr/>
          <p:nvPr userDrawn="1"/>
        </p:nvSpPr>
        <p:spPr>
          <a:xfrm>
            <a:off x="1579467" y="640199"/>
            <a:ext cx="169837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F46B88B0-8416-31F6-5282-9C6E196C9A56}"/>
              </a:ext>
            </a:extLst>
          </p:cNvPr>
          <p:cNvSpPr/>
          <p:nvPr userDrawn="1"/>
        </p:nvSpPr>
        <p:spPr>
          <a:xfrm>
            <a:off x="5540640" y="3289974"/>
            <a:ext cx="360336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9B9E8C2-CD1B-F803-4119-F7DE75A32CC8}"/>
              </a:ext>
            </a:extLst>
          </p:cNvPr>
          <p:cNvSpPr txBox="1"/>
          <p:nvPr userDrawn="1"/>
        </p:nvSpPr>
        <p:spPr>
          <a:xfrm>
            <a:off x="500501" y="1772446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A46F724-D3C0-8C2C-8F9E-DABDEC9945EC}"/>
              </a:ext>
            </a:extLst>
          </p:cNvPr>
          <p:cNvSpPr txBox="1"/>
          <p:nvPr userDrawn="1"/>
        </p:nvSpPr>
        <p:spPr>
          <a:xfrm>
            <a:off x="500498" y="5930556"/>
            <a:ext cx="3915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E4583D-5F52-5CCA-15D5-7930FA3C51C6}"/>
              </a:ext>
            </a:extLst>
          </p:cNvPr>
          <p:cNvSpPr txBox="1"/>
          <p:nvPr userDrawn="1"/>
        </p:nvSpPr>
        <p:spPr>
          <a:xfrm>
            <a:off x="500499" y="5444786"/>
            <a:ext cx="3542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D8B69F-8B28-B3CE-9A02-F10F35E92CA5}"/>
              </a:ext>
            </a:extLst>
          </p:cNvPr>
          <p:cNvSpPr txBox="1"/>
          <p:nvPr userDrawn="1"/>
        </p:nvSpPr>
        <p:spPr>
          <a:xfrm>
            <a:off x="4482451" y="1307664"/>
            <a:ext cx="63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912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xmlns="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028" y="1016000"/>
            <a:ext cx="5607944" cy="2413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8028" y="3521075"/>
            <a:ext cx="5607945" cy="147002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xmlns="" id="{D611355A-2485-4AA5-91FA-EA5F315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xmlns="" id="{64A10338-DE30-4CA9-A21B-D50D6579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xmlns="" id="{49D5EB62-2B81-475B-92EC-DEB93DC3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9791527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735286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489DC5E6-DDCD-4B67-B47F-0BD6C54B8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35286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250594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8888851-8419-4D40-B1E3-9D279F2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472" y="365126"/>
            <a:ext cx="473887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9CCD0F33-6122-4DA2-AA9D-CA48CEFB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472" y="1825625"/>
            <a:ext cx="4738878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xmlns="" id="{7A8A3FA1-377F-4383-B7E8-14D9409A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xmlns="" id="{566F5CF8-699B-4A09-9AD0-718B0175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7C55771C-35B2-4842-A572-EEE14A72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0856072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C7E228BF-1CA5-4856-ADE1-3CF4E847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346" y="692377"/>
            <a:ext cx="4246004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A75560DB-B208-41C1-AC26-ACACF8AE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9346" y="2895118"/>
            <a:ext cx="4246004" cy="1676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78CD13F7-FE5E-4564-955B-78635E1D6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DFEC6B85-2D6C-4E54-AFB1-FC9C8C5B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C0A08B1B-1C08-468B-84FB-AF1608C8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193642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74985E82-8BBB-4140-ADE7-3211B76C0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110" y="692378"/>
            <a:ext cx="4875861" cy="2037186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BE5281E8-502B-4754-B5F5-7C62E1101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9110" y="2891488"/>
            <a:ext cx="4875861" cy="168051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67E5779-2729-4DED-A8C2-41F4FEE4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FBD21987-FA22-47F7-B702-8D9638C10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A03F40A7-0F3F-41D6-9058-1BE8DB27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2942560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1907DC5D-4F3E-4A99-A621-6F93F32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570" y="1959203"/>
            <a:ext cx="4849164" cy="203718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9DA8F992-7750-4566-AB4F-B2E8F379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570" y="4158313"/>
            <a:ext cx="4849164" cy="132536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0FEC4993-EF72-4ADC-8D11-1EB7C940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B145FAD1-5607-4570-9675-FE264814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265FB8DD-A34F-4C06-9929-1E68FACD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xmlns="" id="{33CC49E4-6647-47F5-895A-9CFC416CE1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73089" y="912079"/>
            <a:ext cx="1000125" cy="13335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xmlns="" id="{A537F86F-E8D6-44FF-939F-7EB5A4693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17081" y="1194881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xmlns="" id="{17C97F11-0CC0-4E01-8422-6143830432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7081" y="1464529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322609FE-C556-4394-9CD9-CACD20BC72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17081" y="1730603"/>
            <a:ext cx="1276350" cy="228600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xmlns="" val="2567670465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and Typ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xmlns="" id="{4460574F-0FFA-4AF4-9268-D077C9C57D58}"/>
              </a:ext>
            </a:extLst>
          </p:cNvPr>
          <p:cNvSpPr/>
          <p:nvPr/>
        </p:nvSpPr>
        <p:spPr>
          <a:xfrm>
            <a:off x="628649" y="1830764"/>
            <a:ext cx="670734" cy="17411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xmlns="" id="{E9AEC03B-EFBC-451C-9889-555B420B787B}"/>
              </a:ext>
            </a:extLst>
          </p:cNvPr>
          <p:cNvSpPr/>
          <p:nvPr/>
        </p:nvSpPr>
        <p:spPr>
          <a:xfrm>
            <a:off x="628649" y="1830764"/>
            <a:ext cx="670734" cy="1551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xmlns="" id="{12504A8F-A26B-43AF-BF89-2621FF0CE3CD}"/>
              </a:ext>
            </a:extLst>
          </p:cNvPr>
          <p:cNvSpPr/>
          <p:nvPr/>
        </p:nvSpPr>
        <p:spPr>
          <a:xfrm>
            <a:off x="628649" y="1830763"/>
            <a:ext cx="670734" cy="13614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F7726C56-B942-4400-8CE0-069969802448}"/>
              </a:ext>
            </a:extLst>
          </p:cNvPr>
          <p:cNvSpPr/>
          <p:nvPr/>
        </p:nvSpPr>
        <p:spPr>
          <a:xfrm>
            <a:off x="628649" y="1830763"/>
            <a:ext cx="670734" cy="11716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xmlns="" id="{DAE760DB-698E-4688-BBAF-49FD684C7AFD}"/>
              </a:ext>
            </a:extLst>
          </p:cNvPr>
          <p:cNvSpPr/>
          <p:nvPr/>
        </p:nvSpPr>
        <p:spPr>
          <a:xfrm>
            <a:off x="628649" y="1830763"/>
            <a:ext cx="670734" cy="981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xmlns="" id="{72A9A194-717A-430D-B418-44C0B8F1A4C3}"/>
              </a:ext>
            </a:extLst>
          </p:cNvPr>
          <p:cNvSpPr/>
          <p:nvPr/>
        </p:nvSpPr>
        <p:spPr>
          <a:xfrm>
            <a:off x="628650" y="1830764"/>
            <a:ext cx="670734" cy="7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xmlns="" id="{E915F52A-A44F-4FB1-A1A1-1A513475EFE8}"/>
              </a:ext>
            </a:extLst>
          </p:cNvPr>
          <p:cNvSpPr/>
          <p:nvPr/>
        </p:nvSpPr>
        <p:spPr>
          <a:xfrm>
            <a:off x="1430423" y="1830764"/>
            <a:ext cx="670734" cy="17411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xmlns="" id="{6034C492-58E9-4550-B83D-E33D2B2217E6}"/>
              </a:ext>
            </a:extLst>
          </p:cNvPr>
          <p:cNvSpPr/>
          <p:nvPr/>
        </p:nvSpPr>
        <p:spPr>
          <a:xfrm>
            <a:off x="1430423" y="1830764"/>
            <a:ext cx="670734" cy="1551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xmlns="" id="{F92FB454-2844-432A-897E-609CA7D5AB13}"/>
              </a:ext>
            </a:extLst>
          </p:cNvPr>
          <p:cNvSpPr/>
          <p:nvPr/>
        </p:nvSpPr>
        <p:spPr>
          <a:xfrm>
            <a:off x="1430423" y="1830763"/>
            <a:ext cx="670734" cy="13614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xmlns="" id="{DFE585D9-1B79-4D2C-BE24-8DD53BF2D43D}"/>
              </a:ext>
            </a:extLst>
          </p:cNvPr>
          <p:cNvSpPr/>
          <p:nvPr/>
        </p:nvSpPr>
        <p:spPr>
          <a:xfrm>
            <a:off x="1430423" y="1830763"/>
            <a:ext cx="670734" cy="11716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xmlns="" id="{7CA650B9-D80A-4F55-849B-9B9229BAB7AB}"/>
              </a:ext>
            </a:extLst>
          </p:cNvPr>
          <p:cNvSpPr/>
          <p:nvPr/>
        </p:nvSpPr>
        <p:spPr>
          <a:xfrm>
            <a:off x="1430423" y="1830763"/>
            <a:ext cx="670734" cy="9818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xmlns="" id="{212A3E8F-2036-4425-950A-9DDCE99E48E2}"/>
              </a:ext>
            </a:extLst>
          </p:cNvPr>
          <p:cNvSpPr/>
          <p:nvPr/>
        </p:nvSpPr>
        <p:spPr>
          <a:xfrm>
            <a:off x="1430424" y="1830764"/>
            <a:ext cx="670734" cy="7882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xmlns="" id="{F8D77422-E1EF-442A-B883-288DFB42AC7A}"/>
              </a:ext>
            </a:extLst>
          </p:cNvPr>
          <p:cNvSpPr/>
          <p:nvPr/>
        </p:nvSpPr>
        <p:spPr>
          <a:xfrm>
            <a:off x="2232197" y="1830764"/>
            <a:ext cx="670734" cy="17411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xmlns="" id="{F5A5458A-8CAB-46ED-A597-7A9BC874E064}"/>
              </a:ext>
            </a:extLst>
          </p:cNvPr>
          <p:cNvSpPr/>
          <p:nvPr/>
        </p:nvSpPr>
        <p:spPr>
          <a:xfrm>
            <a:off x="2232197" y="1830764"/>
            <a:ext cx="670734" cy="155130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xmlns="" id="{129FB0AE-0FE9-4E47-89E1-28A56DFEFD44}"/>
              </a:ext>
            </a:extLst>
          </p:cNvPr>
          <p:cNvSpPr/>
          <p:nvPr/>
        </p:nvSpPr>
        <p:spPr>
          <a:xfrm>
            <a:off x="2232197" y="1830763"/>
            <a:ext cx="670734" cy="136148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xmlns="" id="{8DCBA888-FF6F-4E0D-AD60-DA0D78CD05D1}"/>
              </a:ext>
            </a:extLst>
          </p:cNvPr>
          <p:cNvSpPr/>
          <p:nvPr/>
        </p:nvSpPr>
        <p:spPr>
          <a:xfrm>
            <a:off x="2232197" y="1830763"/>
            <a:ext cx="670734" cy="11716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xmlns="" id="{F9271256-F951-4086-8A3B-C91C2291A176}"/>
              </a:ext>
            </a:extLst>
          </p:cNvPr>
          <p:cNvSpPr/>
          <p:nvPr/>
        </p:nvSpPr>
        <p:spPr>
          <a:xfrm>
            <a:off x="2232197" y="1830763"/>
            <a:ext cx="670734" cy="981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xmlns="" id="{27D18AA1-C449-4778-A01C-5FEFF6D4B6F0}"/>
              </a:ext>
            </a:extLst>
          </p:cNvPr>
          <p:cNvSpPr/>
          <p:nvPr/>
        </p:nvSpPr>
        <p:spPr>
          <a:xfrm>
            <a:off x="2232198" y="1830764"/>
            <a:ext cx="670734" cy="7882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xmlns="" id="{507DEC82-2EA5-41B4-BBE2-03D513A6990F}"/>
              </a:ext>
            </a:extLst>
          </p:cNvPr>
          <p:cNvSpPr/>
          <p:nvPr/>
        </p:nvSpPr>
        <p:spPr>
          <a:xfrm>
            <a:off x="3033971" y="1830764"/>
            <a:ext cx="670734" cy="174112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xmlns="" id="{CC3C8386-1A37-4F90-9D5F-F552F6BD3D6B}"/>
              </a:ext>
            </a:extLst>
          </p:cNvPr>
          <p:cNvSpPr/>
          <p:nvPr/>
        </p:nvSpPr>
        <p:spPr>
          <a:xfrm>
            <a:off x="3033971" y="1830764"/>
            <a:ext cx="670734" cy="15513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xmlns="" id="{20C96B97-602D-4FB6-83FA-5F537C10D957}"/>
              </a:ext>
            </a:extLst>
          </p:cNvPr>
          <p:cNvSpPr/>
          <p:nvPr/>
        </p:nvSpPr>
        <p:spPr>
          <a:xfrm>
            <a:off x="3033971" y="1830763"/>
            <a:ext cx="670734" cy="13614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xmlns="" id="{C78EB1C9-B967-4BCF-BA1F-F62AD5830A83}"/>
              </a:ext>
            </a:extLst>
          </p:cNvPr>
          <p:cNvSpPr/>
          <p:nvPr/>
        </p:nvSpPr>
        <p:spPr>
          <a:xfrm>
            <a:off x="3033971" y="1830763"/>
            <a:ext cx="670734" cy="11716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xmlns="" id="{530AF99D-4A64-462C-8DC1-2AFD50700E78}"/>
              </a:ext>
            </a:extLst>
          </p:cNvPr>
          <p:cNvSpPr/>
          <p:nvPr/>
        </p:nvSpPr>
        <p:spPr>
          <a:xfrm>
            <a:off x="3033971" y="1830763"/>
            <a:ext cx="670734" cy="9818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xmlns="" id="{251EE8AC-B14F-4016-B318-3215BFA74576}"/>
              </a:ext>
            </a:extLst>
          </p:cNvPr>
          <p:cNvSpPr/>
          <p:nvPr/>
        </p:nvSpPr>
        <p:spPr>
          <a:xfrm>
            <a:off x="3033972" y="1830764"/>
            <a:ext cx="670734" cy="788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xmlns="" id="{DB3EFE93-C789-4C06-AE63-48F21F3F0562}"/>
              </a:ext>
            </a:extLst>
          </p:cNvPr>
          <p:cNvSpPr/>
          <p:nvPr/>
        </p:nvSpPr>
        <p:spPr>
          <a:xfrm>
            <a:off x="3835745" y="1830764"/>
            <a:ext cx="670734" cy="17411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xmlns="" id="{C159A26F-3E35-43ED-9527-94575D015CF9}"/>
              </a:ext>
            </a:extLst>
          </p:cNvPr>
          <p:cNvSpPr/>
          <p:nvPr/>
        </p:nvSpPr>
        <p:spPr>
          <a:xfrm>
            <a:off x="3835745" y="1830764"/>
            <a:ext cx="670734" cy="1551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xmlns="" id="{197FEBE6-4234-4233-9AAC-C966B38A457C}"/>
              </a:ext>
            </a:extLst>
          </p:cNvPr>
          <p:cNvSpPr/>
          <p:nvPr/>
        </p:nvSpPr>
        <p:spPr>
          <a:xfrm>
            <a:off x="3835745" y="1830763"/>
            <a:ext cx="670734" cy="136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xmlns="" id="{4A6CCAEB-B0B2-4918-BF93-14B428F71030}"/>
              </a:ext>
            </a:extLst>
          </p:cNvPr>
          <p:cNvSpPr/>
          <p:nvPr/>
        </p:nvSpPr>
        <p:spPr>
          <a:xfrm>
            <a:off x="3835745" y="1830763"/>
            <a:ext cx="670734" cy="1171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xmlns="" id="{26BAB2D9-48E2-4FD7-8266-8DA7249A311F}"/>
              </a:ext>
            </a:extLst>
          </p:cNvPr>
          <p:cNvSpPr/>
          <p:nvPr/>
        </p:nvSpPr>
        <p:spPr>
          <a:xfrm>
            <a:off x="3835745" y="1830763"/>
            <a:ext cx="670734" cy="98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xmlns="" id="{E373E1AE-97F0-411F-ADE1-F7FA57FDB549}"/>
              </a:ext>
            </a:extLst>
          </p:cNvPr>
          <p:cNvSpPr/>
          <p:nvPr/>
        </p:nvSpPr>
        <p:spPr>
          <a:xfrm>
            <a:off x="3835746" y="1830764"/>
            <a:ext cx="670734" cy="788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xmlns="" id="{7980EC62-1AA7-49B9-A98C-B1AE41A8BAF7}"/>
              </a:ext>
            </a:extLst>
          </p:cNvPr>
          <p:cNvSpPr/>
          <p:nvPr/>
        </p:nvSpPr>
        <p:spPr>
          <a:xfrm>
            <a:off x="4637519" y="1830764"/>
            <a:ext cx="670734" cy="17411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xmlns="" id="{1B940435-8801-4AE0-AF82-51785C14109F}"/>
              </a:ext>
            </a:extLst>
          </p:cNvPr>
          <p:cNvSpPr/>
          <p:nvPr/>
        </p:nvSpPr>
        <p:spPr>
          <a:xfrm>
            <a:off x="4637519" y="1830764"/>
            <a:ext cx="670734" cy="15513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xmlns="" id="{709FEA5B-55A5-4A85-90AE-A3E8181AD6B1}"/>
              </a:ext>
            </a:extLst>
          </p:cNvPr>
          <p:cNvSpPr/>
          <p:nvPr/>
        </p:nvSpPr>
        <p:spPr>
          <a:xfrm>
            <a:off x="4637519" y="1830763"/>
            <a:ext cx="670734" cy="13614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xmlns="" id="{AC24C165-A09C-48A0-8D30-43D9272501D0}"/>
              </a:ext>
            </a:extLst>
          </p:cNvPr>
          <p:cNvSpPr/>
          <p:nvPr/>
        </p:nvSpPr>
        <p:spPr>
          <a:xfrm>
            <a:off x="4637519" y="1830763"/>
            <a:ext cx="670734" cy="11716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xmlns="" id="{AF779B59-BF2E-434C-A692-81F3395A2DDC}"/>
              </a:ext>
            </a:extLst>
          </p:cNvPr>
          <p:cNvSpPr/>
          <p:nvPr/>
        </p:nvSpPr>
        <p:spPr>
          <a:xfrm>
            <a:off x="4637519" y="1830763"/>
            <a:ext cx="670734" cy="98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xmlns="" id="{72D25286-DFE7-4DB6-BC2A-849B72A1D58F}"/>
              </a:ext>
            </a:extLst>
          </p:cNvPr>
          <p:cNvSpPr/>
          <p:nvPr/>
        </p:nvSpPr>
        <p:spPr>
          <a:xfrm>
            <a:off x="4637520" y="1830764"/>
            <a:ext cx="670734" cy="788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xmlns="" id="{EFFFC619-3DCF-484B-936D-D1C6706967D7}"/>
              </a:ext>
            </a:extLst>
          </p:cNvPr>
          <p:cNvSpPr/>
          <p:nvPr/>
        </p:nvSpPr>
        <p:spPr>
          <a:xfrm>
            <a:off x="5439293" y="1830764"/>
            <a:ext cx="670734" cy="1741127"/>
          </a:xfrm>
          <a:prstGeom prst="rect">
            <a:avLst/>
          </a:prstGeom>
          <a:solidFill>
            <a:schemeClr val="accent3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xmlns="" id="{C36F1647-E3A7-42C7-94DB-E22470CD7962}"/>
              </a:ext>
            </a:extLst>
          </p:cNvPr>
          <p:cNvSpPr/>
          <p:nvPr/>
        </p:nvSpPr>
        <p:spPr>
          <a:xfrm>
            <a:off x="5439293" y="1830764"/>
            <a:ext cx="670734" cy="1551307"/>
          </a:xfrm>
          <a:prstGeom prst="rect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xmlns="" id="{0812BACF-D77F-4A42-A212-538847FF9776}"/>
              </a:ext>
            </a:extLst>
          </p:cNvPr>
          <p:cNvSpPr/>
          <p:nvPr/>
        </p:nvSpPr>
        <p:spPr>
          <a:xfrm>
            <a:off x="5439293" y="1830763"/>
            <a:ext cx="670734" cy="1361486"/>
          </a:xfrm>
          <a:prstGeom prst="rect">
            <a:avLst/>
          </a:prstGeom>
          <a:solidFill>
            <a:schemeClr val="accent3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xmlns="" id="{63855A19-9DBA-4293-A411-6842A7DAA995}"/>
              </a:ext>
            </a:extLst>
          </p:cNvPr>
          <p:cNvSpPr/>
          <p:nvPr/>
        </p:nvSpPr>
        <p:spPr>
          <a:xfrm>
            <a:off x="5439293" y="1830763"/>
            <a:ext cx="670734" cy="1171666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xmlns="" id="{E705E91E-E65F-4094-8904-D56C56FC5F44}"/>
              </a:ext>
            </a:extLst>
          </p:cNvPr>
          <p:cNvSpPr/>
          <p:nvPr/>
        </p:nvSpPr>
        <p:spPr>
          <a:xfrm>
            <a:off x="5439293" y="1830763"/>
            <a:ext cx="670734" cy="981846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xmlns="" id="{B6DEB2ED-B6FD-4B88-90DA-9530DA2E64C9}"/>
              </a:ext>
            </a:extLst>
          </p:cNvPr>
          <p:cNvSpPr/>
          <p:nvPr/>
        </p:nvSpPr>
        <p:spPr>
          <a:xfrm>
            <a:off x="5439294" y="1830764"/>
            <a:ext cx="670734" cy="7882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xmlns="" id="{62E667E1-7F5F-4E4F-AF63-4AB31D847AE0}"/>
              </a:ext>
            </a:extLst>
          </p:cNvPr>
          <p:cNvSpPr/>
          <p:nvPr/>
        </p:nvSpPr>
        <p:spPr>
          <a:xfrm>
            <a:off x="6241067" y="1830764"/>
            <a:ext cx="670734" cy="17411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xmlns="" id="{A9D94CA5-400D-47AE-9512-4557FBE20192}"/>
              </a:ext>
            </a:extLst>
          </p:cNvPr>
          <p:cNvSpPr/>
          <p:nvPr/>
        </p:nvSpPr>
        <p:spPr>
          <a:xfrm>
            <a:off x="6241067" y="1830764"/>
            <a:ext cx="670734" cy="15513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xmlns="" id="{1E60784B-8569-41D5-BB14-8F5DAFDCE67A}"/>
              </a:ext>
            </a:extLst>
          </p:cNvPr>
          <p:cNvSpPr/>
          <p:nvPr/>
        </p:nvSpPr>
        <p:spPr>
          <a:xfrm>
            <a:off x="6241067" y="1830763"/>
            <a:ext cx="670734" cy="1361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xmlns="" id="{FE043B0E-D351-4B21-BB22-FF8713E0E199}"/>
              </a:ext>
            </a:extLst>
          </p:cNvPr>
          <p:cNvSpPr/>
          <p:nvPr/>
        </p:nvSpPr>
        <p:spPr>
          <a:xfrm>
            <a:off x="6241067" y="1830763"/>
            <a:ext cx="670734" cy="1171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xmlns="" id="{D57AC92D-3891-4CC7-9301-A742653C394B}"/>
              </a:ext>
            </a:extLst>
          </p:cNvPr>
          <p:cNvSpPr/>
          <p:nvPr/>
        </p:nvSpPr>
        <p:spPr>
          <a:xfrm>
            <a:off x="6241067" y="1830763"/>
            <a:ext cx="670734" cy="98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xmlns="" id="{870D976A-0EA2-4422-A1FB-EE1A159B65DC}"/>
              </a:ext>
            </a:extLst>
          </p:cNvPr>
          <p:cNvSpPr/>
          <p:nvPr/>
        </p:nvSpPr>
        <p:spPr>
          <a:xfrm>
            <a:off x="6241068" y="1830764"/>
            <a:ext cx="670734" cy="788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xmlns="" id="{074CEC48-74FA-45A9-9E16-525EB9E974F9}"/>
              </a:ext>
            </a:extLst>
          </p:cNvPr>
          <p:cNvSpPr/>
          <p:nvPr/>
        </p:nvSpPr>
        <p:spPr>
          <a:xfrm>
            <a:off x="7042841" y="1830764"/>
            <a:ext cx="670734" cy="17411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xmlns="" id="{8CA8D9C7-FFCE-4895-B720-C9F65C686B93}"/>
              </a:ext>
            </a:extLst>
          </p:cNvPr>
          <p:cNvSpPr/>
          <p:nvPr/>
        </p:nvSpPr>
        <p:spPr>
          <a:xfrm>
            <a:off x="7042841" y="1830764"/>
            <a:ext cx="670734" cy="15513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xmlns="" id="{DF8FDE11-2636-4F16-BC4C-C0DBD965F47E}"/>
              </a:ext>
            </a:extLst>
          </p:cNvPr>
          <p:cNvSpPr/>
          <p:nvPr/>
        </p:nvSpPr>
        <p:spPr>
          <a:xfrm>
            <a:off x="7042841" y="1830763"/>
            <a:ext cx="670734" cy="13614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xmlns="" id="{EAE2FCEB-5A44-4458-99EB-B2522F731513}"/>
              </a:ext>
            </a:extLst>
          </p:cNvPr>
          <p:cNvSpPr/>
          <p:nvPr/>
        </p:nvSpPr>
        <p:spPr>
          <a:xfrm>
            <a:off x="7042841" y="1830763"/>
            <a:ext cx="670734" cy="1171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xmlns="" id="{FA982CEB-3569-4AB2-A279-56909D8DBA2B}"/>
              </a:ext>
            </a:extLst>
          </p:cNvPr>
          <p:cNvSpPr/>
          <p:nvPr/>
        </p:nvSpPr>
        <p:spPr>
          <a:xfrm>
            <a:off x="7042841" y="1830763"/>
            <a:ext cx="670734" cy="981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xmlns="" id="{B85FDECF-7983-4160-8B97-DA92A01F2A38}"/>
              </a:ext>
            </a:extLst>
          </p:cNvPr>
          <p:cNvSpPr/>
          <p:nvPr/>
        </p:nvSpPr>
        <p:spPr>
          <a:xfrm>
            <a:off x="7042842" y="1830764"/>
            <a:ext cx="670734" cy="788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xmlns="" id="{80F0CF47-25FB-4AB4-837F-33B5D368A8C0}"/>
              </a:ext>
            </a:extLst>
          </p:cNvPr>
          <p:cNvSpPr/>
          <p:nvPr/>
        </p:nvSpPr>
        <p:spPr>
          <a:xfrm>
            <a:off x="7844616" y="1830764"/>
            <a:ext cx="670734" cy="17411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xmlns="" id="{12C0DD63-4FB0-4217-BC06-7CEB655B79B6}"/>
              </a:ext>
            </a:extLst>
          </p:cNvPr>
          <p:cNvSpPr/>
          <p:nvPr/>
        </p:nvSpPr>
        <p:spPr>
          <a:xfrm>
            <a:off x="7844616" y="1830764"/>
            <a:ext cx="670734" cy="15513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xmlns="" id="{5841390F-E0B0-48E2-8756-2C0A532BC037}"/>
              </a:ext>
            </a:extLst>
          </p:cNvPr>
          <p:cNvSpPr/>
          <p:nvPr/>
        </p:nvSpPr>
        <p:spPr>
          <a:xfrm>
            <a:off x="7844616" y="1830763"/>
            <a:ext cx="670734" cy="13614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xmlns="" id="{E49982BC-FA05-4F1B-A8BD-AE3793F3BD02}"/>
              </a:ext>
            </a:extLst>
          </p:cNvPr>
          <p:cNvSpPr/>
          <p:nvPr/>
        </p:nvSpPr>
        <p:spPr>
          <a:xfrm>
            <a:off x="7844616" y="1830763"/>
            <a:ext cx="670734" cy="117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xmlns="" id="{84445015-4210-46FE-958B-F3271E10284B}"/>
              </a:ext>
            </a:extLst>
          </p:cNvPr>
          <p:cNvSpPr/>
          <p:nvPr/>
        </p:nvSpPr>
        <p:spPr>
          <a:xfrm>
            <a:off x="7844616" y="1830763"/>
            <a:ext cx="670734" cy="98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xmlns="" id="{06FD93CB-F173-4C32-9E54-DE5EDB0F83D8}"/>
              </a:ext>
            </a:extLst>
          </p:cNvPr>
          <p:cNvSpPr/>
          <p:nvPr/>
        </p:nvSpPr>
        <p:spPr>
          <a:xfrm>
            <a:off x="7844617" y="1830764"/>
            <a:ext cx="670734" cy="78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D08B00A-9A13-4AB1-A72D-2F499BA2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xmlns="" id="{BB3FC47E-3339-49A8-AEF2-ECC3BF151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3709150"/>
            <a:ext cx="7886700" cy="13258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ru-RU" smtClean="0"/>
              <a:t>Образец текста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29D5438-3BC8-4817-9C86-A9AAA6047492}"/>
              </a:ext>
            </a:extLst>
          </p:cNvPr>
          <p:cNvSpPr txBox="1"/>
          <p:nvPr/>
        </p:nvSpPr>
        <p:spPr>
          <a:xfrm>
            <a:off x="3507904" y="4033186"/>
            <a:ext cx="243528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dirty="0">
                <a:solidFill>
                  <a:schemeClr val="bg1"/>
                </a:solidFill>
              </a:rPr>
              <a:t>Aa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xmlns="" id="{676EAA04-3941-4EEF-875A-DA2DBBB0CA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23318" y="6124727"/>
            <a:ext cx="1795635" cy="564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Font name</a:t>
            </a:r>
          </a:p>
        </p:txBody>
      </p:sp>
    </p:spTree>
    <p:extLst>
      <p:ext uri="{BB962C8B-B14F-4D97-AF65-F5344CB8AC3E}">
        <p14:creationId xmlns:p14="http://schemas.microsoft.com/office/powerpoint/2010/main" xmlns="" val="2944052942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1921962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F0C052-A5D5-A3A7-5015-B8AD6BFA38B5}"/>
              </a:ext>
            </a:extLst>
          </p:cNvPr>
          <p:cNvSpPr txBox="1"/>
          <p:nvPr userDrawn="1"/>
        </p:nvSpPr>
        <p:spPr>
          <a:xfrm>
            <a:off x="500500" y="550033"/>
            <a:ext cx="20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E3BDC3D9-4956-070F-F72D-978CD8717498}"/>
              </a:ext>
            </a:extLst>
          </p:cNvPr>
          <p:cNvGrpSpPr/>
          <p:nvPr userDrawn="1"/>
        </p:nvGrpSpPr>
        <p:grpSpPr>
          <a:xfrm>
            <a:off x="568237" y="1021859"/>
            <a:ext cx="3994283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xmlns="" id="{FD9E41AE-A002-9005-E6E5-3580179613F9}"/>
              </a:ext>
            </a:extLst>
          </p:cNvPr>
          <p:cNvSpPr/>
          <p:nvPr userDrawn="1"/>
        </p:nvSpPr>
        <p:spPr>
          <a:xfrm>
            <a:off x="1579467" y="640199"/>
            <a:ext cx="169837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F46B88B0-8416-31F6-5282-9C6E196C9A56}"/>
              </a:ext>
            </a:extLst>
          </p:cNvPr>
          <p:cNvSpPr/>
          <p:nvPr userDrawn="1"/>
        </p:nvSpPr>
        <p:spPr>
          <a:xfrm>
            <a:off x="5540640" y="3289974"/>
            <a:ext cx="360336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9B9E8C2-CD1B-F803-4119-F7DE75A32CC8}"/>
              </a:ext>
            </a:extLst>
          </p:cNvPr>
          <p:cNvSpPr txBox="1"/>
          <p:nvPr userDrawn="1"/>
        </p:nvSpPr>
        <p:spPr>
          <a:xfrm>
            <a:off x="500501" y="1772446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A46F724-D3C0-8C2C-8F9E-DABDEC9945EC}"/>
              </a:ext>
            </a:extLst>
          </p:cNvPr>
          <p:cNvSpPr txBox="1"/>
          <p:nvPr userDrawn="1"/>
        </p:nvSpPr>
        <p:spPr>
          <a:xfrm>
            <a:off x="500498" y="5930556"/>
            <a:ext cx="3915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E4583D-5F52-5CCA-15D5-7930FA3C51C6}"/>
              </a:ext>
            </a:extLst>
          </p:cNvPr>
          <p:cNvSpPr txBox="1"/>
          <p:nvPr userDrawn="1"/>
        </p:nvSpPr>
        <p:spPr>
          <a:xfrm>
            <a:off x="500499" y="5444786"/>
            <a:ext cx="3542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D8B69F-8B28-B3CE-9A02-F10F35E92CA5}"/>
              </a:ext>
            </a:extLst>
          </p:cNvPr>
          <p:cNvSpPr txBox="1"/>
          <p:nvPr userDrawn="1"/>
        </p:nvSpPr>
        <p:spPr>
          <a:xfrm>
            <a:off x="4482451" y="1307664"/>
            <a:ext cx="63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9125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Date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marL="11132">
              <a:spcBef>
                <a:spcPts val="88"/>
              </a:spcBef>
              <a:defRPr sz="1100" b="1" i="0" spc="-22" dirty="0">
                <a:solidFill>
                  <a:srgbClr val="2B2B2A"/>
                </a:solidFill>
                <a:latin typeface="Tahoma"/>
                <a:cs typeface="Tahoma"/>
              </a:defRPr>
            </a:lvl1pPr>
          </a:lstStyle>
          <a:p>
            <a:fld id="{81D60167-4931-47E6-BA6A-407CBD079E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presentationgo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hyperlink" Target="http://www.presentationgo.com/" TargetMode="Externa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hyperlink" Target="http://www.presentationgo.com/" TargetMode="Externa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D6C7F94-AC2B-4ABA-8168-9102B651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99E8B4-649E-4A8B-B6EE-CC6C44EF5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4133B5-720F-4407-9AAB-3B5E0708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91AE36-FE6A-4E21-B178-40F00D0FF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154408-120E-4EFA-AC50-C50B6469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xmlns="" id="{D8F0C7D2-7559-BD0E-375D-F33C4A590B10}"/>
              </a:ext>
            </a:extLst>
          </p:cNvPr>
          <p:cNvGrpSpPr/>
          <p:nvPr/>
        </p:nvGrpSpPr>
        <p:grpSpPr>
          <a:xfrm>
            <a:off x="9235320" y="-58779"/>
            <a:ext cx="1413942" cy="604829"/>
            <a:chOff x="-1808527" y="-16654"/>
            <a:chExt cx="1885256" cy="604829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xmlns="" id="{CE953E93-0E2F-74F7-B00E-DDEB124E69FE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885256" cy="604829"/>
              <a:chOff x="-2250002" y="21447"/>
              <a:chExt cx="1885256" cy="6048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C19A00A3-CD6A-0A4E-496E-8F497BFDF2E3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4578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DE07D4F7-C97F-B4A8-1A92-F94A09F1704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5860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xmlns="" id="{CEC6A56C-361B-C821-3243-E5A84A61360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xmlns="" id="{C1B08C9A-E52C-DD51-5DA1-CC48C1FBEF31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xmlns="" id="{D579359A-62AA-850C-2BBC-EF56B02647EF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7EE1EA4-57C4-CAC0-2B7E-DC5B55B5F13E}"/>
              </a:ext>
            </a:extLst>
          </p:cNvPr>
          <p:cNvSpPr/>
          <p:nvPr/>
        </p:nvSpPr>
        <p:spPr>
          <a:xfrm>
            <a:off x="-9526" y="6959602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12" tooltip="PresentationGo!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39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>
              <a:lumMod val="60000"/>
              <a:lumOff val="4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61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D6C7F94-AC2B-4ABA-8168-9102B651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99E8B4-649E-4A8B-B6EE-CC6C44EF5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4133B5-720F-4407-9AAB-3B5E0708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91AE36-FE6A-4E21-B178-40F00D0FF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154408-120E-4EFA-AC50-C50B6469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xmlns="" id="{D8F0C7D2-7559-BD0E-375D-F33C4A590B10}"/>
              </a:ext>
            </a:extLst>
          </p:cNvPr>
          <p:cNvGrpSpPr/>
          <p:nvPr/>
        </p:nvGrpSpPr>
        <p:grpSpPr>
          <a:xfrm>
            <a:off x="9235320" y="-58779"/>
            <a:ext cx="1413942" cy="604829"/>
            <a:chOff x="-1808527" y="-16654"/>
            <a:chExt cx="1885256" cy="604829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xmlns="" id="{CE953E93-0E2F-74F7-B00E-DDEB124E69FE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885256" cy="604829"/>
              <a:chOff x="-2250002" y="21447"/>
              <a:chExt cx="1885256" cy="6048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C19A00A3-CD6A-0A4E-496E-8F497BFDF2E3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4578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DE07D4F7-C97F-B4A8-1A92-F94A09F1704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5860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xmlns="" id="{CEC6A56C-361B-C821-3243-E5A84A61360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xmlns="" id="{C1B08C9A-E52C-DD51-5DA1-CC48C1FBEF31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xmlns="" id="{D579359A-62AA-850C-2BBC-EF56B02647EF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7EE1EA4-57C4-CAC0-2B7E-DC5B55B5F13E}"/>
              </a:ext>
            </a:extLst>
          </p:cNvPr>
          <p:cNvSpPr/>
          <p:nvPr/>
        </p:nvSpPr>
        <p:spPr>
          <a:xfrm>
            <a:off x="-9526" y="6959602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12" tooltip="PresentationGo!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39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>
              <a:lumMod val="60000"/>
              <a:lumOff val="4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61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D6C7F94-AC2B-4ABA-8168-9102B651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499E8B4-649E-4A8B-B6EE-CC6C44EF5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4133B5-720F-4407-9AAB-3B5E0708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91AE36-FE6A-4E21-B178-40F00D0FF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154408-120E-4EFA-AC50-C50B6469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xmlns="" id="{D8F0C7D2-7559-BD0E-375D-F33C4A590B10}"/>
              </a:ext>
            </a:extLst>
          </p:cNvPr>
          <p:cNvGrpSpPr/>
          <p:nvPr/>
        </p:nvGrpSpPr>
        <p:grpSpPr>
          <a:xfrm>
            <a:off x="9235320" y="-58779"/>
            <a:ext cx="1413942" cy="604829"/>
            <a:chOff x="-1808527" y="-16654"/>
            <a:chExt cx="1885256" cy="604829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xmlns="" id="{CE953E93-0E2F-74F7-B00E-DDEB124E69FE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885256" cy="604829"/>
              <a:chOff x="-2250002" y="21447"/>
              <a:chExt cx="1885256" cy="6048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C19A00A3-CD6A-0A4E-496E-8F497BFDF2E3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4578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DE07D4F7-C97F-B4A8-1A92-F94A09F1704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5860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13">
              <a:extLst>
                <a:ext uri="{FF2B5EF4-FFF2-40B4-BE49-F238E27FC236}">
                  <a16:creationId xmlns:a16="http://schemas.microsoft.com/office/drawing/2014/main" xmlns="" id="{CEC6A56C-361B-C821-3243-E5A84A61360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xmlns="" id="{C1B08C9A-E52C-DD51-5DA1-CC48C1FBEF31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xmlns="" id="{D579359A-62AA-850C-2BBC-EF56B02647EF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7EE1EA4-57C4-CAC0-2B7E-DC5B55B5F13E}"/>
              </a:ext>
            </a:extLst>
          </p:cNvPr>
          <p:cNvSpPr/>
          <p:nvPr/>
        </p:nvSpPr>
        <p:spPr>
          <a:xfrm>
            <a:off x="-9526" y="6959602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12" tooltip="PresentationGo!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39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>
              <a:lumMod val="60000"/>
              <a:lumOff val="4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61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2E6A0C-E103-4D8D-ACEF-E3943E6EF19A}" type="datetimeFigureOut">
              <a:rPr lang="ru-RU" smtClean="0"/>
              <a:pPr/>
              <a:t>02.10.2025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29C7BC-E2EC-4036-AEE3-C0B48D2B0DE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lectross.net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hyperlink" Target="mailto:zakaz@electross.net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130" cy="685454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86" y="147194"/>
            <a:ext cx="9141014" cy="6839804"/>
            <a:chOff x="7619" y="0"/>
            <a:chExt cx="10689908" cy="754278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7575" y="2450590"/>
              <a:ext cx="6464807" cy="50901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17948" y="2912364"/>
              <a:ext cx="5774690" cy="4630420"/>
            </a:xfrm>
            <a:custGeom>
              <a:avLst/>
              <a:gdLst/>
              <a:ahLst/>
              <a:cxnLst/>
              <a:rect l="l" t="t" r="r" b="b"/>
              <a:pathLst>
                <a:path w="5774690" h="4630420">
                  <a:moveTo>
                    <a:pt x="4571746" y="1341120"/>
                  </a:moveTo>
                  <a:lnTo>
                    <a:pt x="3788663" y="2122297"/>
                  </a:lnTo>
                  <a:lnTo>
                    <a:pt x="3788663" y="2789936"/>
                  </a:lnTo>
                  <a:lnTo>
                    <a:pt x="4009390" y="3010027"/>
                  </a:lnTo>
                  <a:lnTo>
                    <a:pt x="4016502" y="3684752"/>
                  </a:lnTo>
                </a:path>
                <a:path w="5774690" h="4630420">
                  <a:moveTo>
                    <a:pt x="4455668" y="1225296"/>
                  </a:moveTo>
                  <a:lnTo>
                    <a:pt x="3673602" y="2007362"/>
                  </a:lnTo>
                  <a:lnTo>
                    <a:pt x="3673602" y="2675509"/>
                  </a:lnTo>
                  <a:lnTo>
                    <a:pt x="3453256" y="2895981"/>
                  </a:lnTo>
                  <a:lnTo>
                    <a:pt x="3680713" y="3123438"/>
                  </a:lnTo>
                  <a:lnTo>
                    <a:pt x="3673602" y="3571303"/>
                  </a:lnTo>
                  <a:lnTo>
                    <a:pt x="3005328" y="4239564"/>
                  </a:lnTo>
                </a:path>
                <a:path w="5774690" h="4630420">
                  <a:moveTo>
                    <a:pt x="3681983" y="2895600"/>
                  </a:moveTo>
                  <a:lnTo>
                    <a:pt x="3902329" y="3116072"/>
                  </a:lnTo>
                  <a:lnTo>
                    <a:pt x="3902329" y="4011866"/>
                  </a:lnTo>
                  <a:lnTo>
                    <a:pt x="4129658" y="4239399"/>
                  </a:lnTo>
                </a:path>
                <a:path w="5774690" h="4630420">
                  <a:moveTo>
                    <a:pt x="4684522" y="1453896"/>
                  </a:moveTo>
                  <a:lnTo>
                    <a:pt x="3901440" y="2235708"/>
                  </a:lnTo>
                  <a:lnTo>
                    <a:pt x="3901440" y="2676398"/>
                  </a:lnTo>
                  <a:lnTo>
                    <a:pt x="4236084" y="3010408"/>
                  </a:lnTo>
                  <a:lnTo>
                    <a:pt x="4236084" y="3678491"/>
                  </a:lnTo>
                </a:path>
                <a:path w="5774690" h="4630420">
                  <a:moveTo>
                    <a:pt x="4791202" y="1560576"/>
                  </a:moveTo>
                  <a:lnTo>
                    <a:pt x="4008120" y="2342515"/>
                  </a:lnTo>
                  <a:lnTo>
                    <a:pt x="4015231" y="2562860"/>
                  </a:lnTo>
                </a:path>
                <a:path w="5774690" h="4630420">
                  <a:moveTo>
                    <a:pt x="4130040" y="2676144"/>
                  </a:moveTo>
                  <a:lnTo>
                    <a:pt x="4464811" y="3010281"/>
                  </a:lnTo>
                  <a:lnTo>
                    <a:pt x="4457700" y="4126547"/>
                  </a:lnTo>
                </a:path>
                <a:path w="5774690" h="4630420">
                  <a:moveTo>
                    <a:pt x="4349496" y="3124200"/>
                  </a:moveTo>
                  <a:lnTo>
                    <a:pt x="4349496" y="4458728"/>
                  </a:lnTo>
                </a:path>
                <a:path w="5774690" h="4630420">
                  <a:moveTo>
                    <a:pt x="3569207" y="1672971"/>
                  </a:moveTo>
                  <a:lnTo>
                    <a:pt x="3120262" y="1665859"/>
                  </a:lnTo>
                  <a:lnTo>
                    <a:pt x="2450592" y="999744"/>
                  </a:lnTo>
                </a:path>
                <a:path w="5774690" h="4630420">
                  <a:moveTo>
                    <a:pt x="3669792" y="1563116"/>
                  </a:moveTo>
                  <a:lnTo>
                    <a:pt x="3222117" y="1556004"/>
                  </a:lnTo>
                  <a:lnTo>
                    <a:pt x="2554224" y="886968"/>
                  </a:lnTo>
                </a:path>
                <a:path w="5774690" h="4630420">
                  <a:moveTo>
                    <a:pt x="3794759" y="1447292"/>
                  </a:moveTo>
                  <a:lnTo>
                    <a:pt x="3347084" y="1440180"/>
                  </a:lnTo>
                  <a:lnTo>
                    <a:pt x="2679192" y="771144"/>
                  </a:lnTo>
                </a:path>
                <a:path w="5774690" h="4630420">
                  <a:moveTo>
                    <a:pt x="3897883" y="1334897"/>
                  </a:moveTo>
                  <a:lnTo>
                    <a:pt x="3450081" y="1327785"/>
                  </a:lnTo>
                  <a:lnTo>
                    <a:pt x="3130296" y="1008888"/>
                  </a:lnTo>
                </a:path>
                <a:path w="5774690" h="4630420">
                  <a:moveTo>
                    <a:pt x="4129912" y="1340739"/>
                  </a:moveTo>
                  <a:lnTo>
                    <a:pt x="4129912" y="671829"/>
                  </a:lnTo>
                  <a:lnTo>
                    <a:pt x="3681983" y="223520"/>
                  </a:lnTo>
                  <a:lnTo>
                    <a:pt x="3233928" y="216408"/>
                  </a:lnTo>
                  <a:lnTo>
                    <a:pt x="3233928" y="671829"/>
                  </a:lnTo>
                  <a:lnTo>
                    <a:pt x="3568192" y="1006348"/>
                  </a:lnTo>
                </a:path>
                <a:path w="5774690" h="4630420">
                  <a:moveTo>
                    <a:pt x="4239386" y="1221739"/>
                  </a:moveTo>
                  <a:lnTo>
                    <a:pt x="4239386" y="554101"/>
                  </a:lnTo>
                  <a:lnTo>
                    <a:pt x="3791711" y="106679"/>
                  </a:lnTo>
                </a:path>
                <a:path w="5774690" h="4630420">
                  <a:moveTo>
                    <a:pt x="4346067" y="1115060"/>
                  </a:moveTo>
                  <a:lnTo>
                    <a:pt x="4346067" y="447421"/>
                  </a:lnTo>
                  <a:lnTo>
                    <a:pt x="3898392" y="0"/>
                  </a:lnTo>
                </a:path>
                <a:path w="5774690" h="4630420">
                  <a:moveTo>
                    <a:pt x="3462528" y="670560"/>
                  </a:moveTo>
                  <a:lnTo>
                    <a:pt x="3794252" y="1004443"/>
                  </a:lnTo>
                  <a:lnTo>
                    <a:pt x="3787267" y="1224661"/>
                  </a:lnTo>
                </a:path>
                <a:path w="5774690" h="4630420">
                  <a:moveTo>
                    <a:pt x="3572255" y="554736"/>
                  </a:moveTo>
                  <a:lnTo>
                    <a:pt x="3907028" y="888619"/>
                  </a:lnTo>
                  <a:lnTo>
                    <a:pt x="3899916" y="1108837"/>
                  </a:lnTo>
                </a:path>
                <a:path w="5774690" h="4630420">
                  <a:moveTo>
                    <a:pt x="4903978" y="1673352"/>
                  </a:moveTo>
                  <a:lnTo>
                    <a:pt x="4903978" y="1901063"/>
                  </a:lnTo>
                  <a:lnTo>
                    <a:pt x="4684141" y="2121662"/>
                  </a:lnTo>
                  <a:lnTo>
                    <a:pt x="4457192" y="2121662"/>
                  </a:lnTo>
                  <a:lnTo>
                    <a:pt x="4123944" y="2456180"/>
                  </a:lnTo>
                </a:path>
                <a:path w="5774690" h="4630420">
                  <a:moveTo>
                    <a:pt x="5013706" y="1792224"/>
                  </a:moveTo>
                  <a:lnTo>
                    <a:pt x="5013706" y="2019046"/>
                  </a:lnTo>
                  <a:lnTo>
                    <a:pt x="4793869" y="2238883"/>
                  </a:lnTo>
                  <a:lnTo>
                    <a:pt x="4566920" y="2238883"/>
                  </a:lnTo>
                  <a:lnTo>
                    <a:pt x="4233672" y="2572004"/>
                  </a:lnTo>
                </a:path>
                <a:path w="5774690" h="4630420">
                  <a:moveTo>
                    <a:pt x="4791456" y="893063"/>
                  </a:moveTo>
                  <a:lnTo>
                    <a:pt x="4798568" y="1340739"/>
                  </a:lnTo>
                  <a:lnTo>
                    <a:pt x="5352033" y="1894967"/>
                  </a:lnTo>
                  <a:lnTo>
                    <a:pt x="5352033" y="2349627"/>
                  </a:lnTo>
                </a:path>
                <a:path w="5774690" h="4630420">
                  <a:moveTo>
                    <a:pt x="5132832" y="2115312"/>
                  </a:moveTo>
                  <a:lnTo>
                    <a:pt x="5132832" y="2569845"/>
                  </a:lnTo>
                  <a:lnTo>
                    <a:pt x="5688203" y="3123819"/>
                  </a:lnTo>
                  <a:lnTo>
                    <a:pt x="5774435" y="3122413"/>
                  </a:lnTo>
                </a:path>
                <a:path w="5774690" h="4630420">
                  <a:moveTo>
                    <a:pt x="5020056" y="2228088"/>
                  </a:moveTo>
                  <a:lnTo>
                    <a:pt x="5020056" y="2682621"/>
                  </a:lnTo>
                  <a:lnTo>
                    <a:pt x="5574665" y="3236595"/>
                  </a:lnTo>
                  <a:lnTo>
                    <a:pt x="5774435" y="3233410"/>
                  </a:lnTo>
                </a:path>
                <a:path w="5774690" h="4630420">
                  <a:moveTo>
                    <a:pt x="4904232" y="2340864"/>
                  </a:moveTo>
                  <a:lnTo>
                    <a:pt x="4904232" y="2796794"/>
                  </a:lnTo>
                  <a:lnTo>
                    <a:pt x="5458206" y="3352419"/>
                  </a:lnTo>
                  <a:lnTo>
                    <a:pt x="5774435" y="3347409"/>
                  </a:lnTo>
                </a:path>
                <a:path w="5774690" h="4630420">
                  <a:moveTo>
                    <a:pt x="5774435" y="4242308"/>
                  </a:moveTo>
                  <a:lnTo>
                    <a:pt x="5695060" y="4242308"/>
                  </a:lnTo>
                  <a:lnTo>
                    <a:pt x="5473954" y="4022547"/>
                  </a:lnTo>
                  <a:lnTo>
                    <a:pt x="5473954" y="3795712"/>
                  </a:lnTo>
                  <a:lnTo>
                    <a:pt x="5138928" y="3462528"/>
                  </a:lnTo>
                </a:path>
                <a:path w="5774690" h="4630420">
                  <a:moveTo>
                    <a:pt x="5774435" y="4352036"/>
                  </a:moveTo>
                  <a:lnTo>
                    <a:pt x="5577840" y="4352036"/>
                  </a:lnTo>
                  <a:lnTo>
                    <a:pt x="5357368" y="4132275"/>
                  </a:lnTo>
                  <a:lnTo>
                    <a:pt x="5357368" y="3905440"/>
                  </a:lnTo>
                  <a:lnTo>
                    <a:pt x="5023104" y="3572255"/>
                  </a:lnTo>
                </a:path>
                <a:path w="5774690" h="4630420">
                  <a:moveTo>
                    <a:pt x="4894707" y="4108170"/>
                  </a:moveTo>
                  <a:lnTo>
                    <a:pt x="4733544" y="3947312"/>
                  </a:lnTo>
                  <a:lnTo>
                    <a:pt x="4733544" y="3635654"/>
                  </a:lnTo>
                  <a:lnTo>
                    <a:pt x="4894707" y="3474796"/>
                  </a:lnTo>
                  <a:lnTo>
                    <a:pt x="4894707" y="3002280"/>
                  </a:lnTo>
                </a:path>
                <a:path w="5774690" h="4630420">
                  <a:moveTo>
                    <a:pt x="5774435" y="4616076"/>
                  </a:moveTo>
                  <a:lnTo>
                    <a:pt x="5760720" y="4629820"/>
                  </a:lnTo>
                </a:path>
                <a:path w="5774690" h="4630420">
                  <a:moveTo>
                    <a:pt x="5480177" y="4471416"/>
                  </a:moveTo>
                  <a:lnTo>
                    <a:pt x="5026659" y="4471416"/>
                  </a:lnTo>
                  <a:lnTo>
                    <a:pt x="4867656" y="4629368"/>
                  </a:lnTo>
                </a:path>
                <a:path w="5774690" h="4630420">
                  <a:moveTo>
                    <a:pt x="5367528" y="4355592"/>
                  </a:moveTo>
                  <a:lnTo>
                    <a:pt x="4912359" y="4355592"/>
                  </a:lnTo>
                  <a:lnTo>
                    <a:pt x="4639056" y="4629414"/>
                  </a:lnTo>
                </a:path>
                <a:path w="5774690" h="4630420">
                  <a:moveTo>
                    <a:pt x="5254244" y="4242816"/>
                  </a:moveTo>
                  <a:lnTo>
                    <a:pt x="4798313" y="4242816"/>
                  </a:lnTo>
                  <a:lnTo>
                    <a:pt x="4410456" y="4629467"/>
                  </a:lnTo>
                </a:path>
                <a:path w="5774690" h="4630420">
                  <a:moveTo>
                    <a:pt x="3452876" y="2228088"/>
                  </a:moveTo>
                  <a:lnTo>
                    <a:pt x="3012312" y="2228088"/>
                  </a:lnTo>
                  <a:lnTo>
                    <a:pt x="2450973" y="2789428"/>
                  </a:lnTo>
                  <a:lnTo>
                    <a:pt x="2450973" y="3229991"/>
                  </a:lnTo>
                  <a:lnTo>
                    <a:pt x="1783079" y="3897922"/>
                  </a:lnTo>
                </a:path>
                <a:path w="5774690" h="4630420">
                  <a:moveTo>
                    <a:pt x="3337052" y="2118360"/>
                  </a:moveTo>
                  <a:lnTo>
                    <a:pt x="2896488" y="2118360"/>
                  </a:lnTo>
                  <a:lnTo>
                    <a:pt x="2335149" y="2679700"/>
                  </a:lnTo>
                  <a:lnTo>
                    <a:pt x="2335149" y="3120263"/>
                  </a:lnTo>
                  <a:lnTo>
                    <a:pt x="1667255" y="3788194"/>
                  </a:lnTo>
                </a:path>
                <a:path w="5774690" h="4630420">
                  <a:moveTo>
                    <a:pt x="3227324" y="1999488"/>
                  </a:moveTo>
                  <a:lnTo>
                    <a:pt x="2785999" y="1999488"/>
                  </a:lnTo>
                  <a:lnTo>
                    <a:pt x="2223643" y="2561844"/>
                  </a:lnTo>
                  <a:lnTo>
                    <a:pt x="2223643" y="3003169"/>
                  </a:lnTo>
                  <a:lnTo>
                    <a:pt x="1554479" y="3672382"/>
                  </a:lnTo>
                </a:path>
                <a:path w="5774690" h="4630420">
                  <a:moveTo>
                    <a:pt x="5774435" y="2811031"/>
                  </a:moveTo>
                  <a:lnTo>
                    <a:pt x="5687568" y="2894965"/>
                  </a:lnTo>
                </a:path>
                <a:path w="5774690" h="4630420">
                  <a:moveTo>
                    <a:pt x="5774435" y="2580005"/>
                  </a:moveTo>
                  <a:lnTo>
                    <a:pt x="5568696" y="2785745"/>
                  </a:lnTo>
                </a:path>
                <a:path w="5774690" h="4630420">
                  <a:moveTo>
                    <a:pt x="5774435" y="2354196"/>
                  </a:moveTo>
                  <a:lnTo>
                    <a:pt x="5458968" y="2669540"/>
                  </a:lnTo>
                </a:path>
                <a:path w="5774690" h="4630420">
                  <a:moveTo>
                    <a:pt x="3108579" y="1889760"/>
                  </a:moveTo>
                  <a:lnTo>
                    <a:pt x="2668016" y="1889760"/>
                  </a:lnTo>
                  <a:lnTo>
                    <a:pt x="2106422" y="2451227"/>
                  </a:lnTo>
                  <a:lnTo>
                    <a:pt x="2106422" y="2891917"/>
                  </a:lnTo>
                  <a:lnTo>
                    <a:pt x="891031" y="3012821"/>
                  </a:lnTo>
                  <a:lnTo>
                    <a:pt x="112775" y="3791064"/>
                  </a:lnTo>
                  <a:lnTo>
                    <a:pt x="112775" y="4629317"/>
                  </a:lnTo>
                </a:path>
                <a:path w="5774690" h="4630420">
                  <a:moveTo>
                    <a:pt x="3104642" y="2575560"/>
                  </a:moveTo>
                  <a:lnTo>
                    <a:pt x="3111754" y="2796159"/>
                  </a:lnTo>
                  <a:lnTo>
                    <a:pt x="2551176" y="3358388"/>
                  </a:lnTo>
                </a:path>
                <a:path w="5774690" h="4630420">
                  <a:moveTo>
                    <a:pt x="3208274" y="2685288"/>
                  </a:moveTo>
                  <a:lnTo>
                    <a:pt x="3215385" y="2905887"/>
                  </a:lnTo>
                  <a:lnTo>
                    <a:pt x="2654807" y="3468116"/>
                  </a:lnTo>
                </a:path>
                <a:path w="5774690" h="4630420">
                  <a:moveTo>
                    <a:pt x="3227451" y="3124200"/>
                  </a:moveTo>
                  <a:lnTo>
                    <a:pt x="2337180" y="4011942"/>
                  </a:lnTo>
                  <a:lnTo>
                    <a:pt x="2334768" y="4629368"/>
                  </a:lnTo>
                </a:path>
                <a:path w="5774690" h="4630420">
                  <a:moveTo>
                    <a:pt x="3337305" y="3240024"/>
                  </a:moveTo>
                  <a:lnTo>
                    <a:pt x="2447544" y="4129366"/>
                  </a:lnTo>
                  <a:lnTo>
                    <a:pt x="2454655" y="4577599"/>
                  </a:lnTo>
                </a:path>
                <a:path w="5774690" h="4630420">
                  <a:moveTo>
                    <a:pt x="3447033" y="3343655"/>
                  </a:moveTo>
                  <a:lnTo>
                    <a:pt x="2557272" y="4231894"/>
                  </a:lnTo>
                  <a:lnTo>
                    <a:pt x="2563622" y="4629384"/>
                  </a:lnTo>
                </a:path>
                <a:path w="5774690" h="4630420">
                  <a:moveTo>
                    <a:pt x="3556761" y="3462528"/>
                  </a:moveTo>
                  <a:lnTo>
                    <a:pt x="2670048" y="4349686"/>
                  </a:lnTo>
                  <a:lnTo>
                    <a:pt x="2674493" y="4629589"/>
                  </a:lnTo>
                </a:path>
                <a:path w="5774690" h="4630420">
                  <a:moveTo>
                    <a:pt x="4065524" y="4629796"/>
                  </a:moveTo>
                  <a:lnTo>
                    <a:pt x="3789045" y="4352544"/>
                  </a:lnTo>
                  <a:lnTo>
                    <a:pt x="3348862" y="4352544"/>
                  </a:lnTo>
                  <a:lnTo>
                    <a:pt x="3072383" y="4629796"/>
                  </a:lnTo>
                </a:path>
                <a:path w="5774690" h="4630420">
                  <a:moveTo>
                    <a:pt x="3852291" y="4629302"/>
                  </a:moveTo>
                  <a:lnTo>
                    <a:pt x="3788536" y="4565904"/>
                  </a:lnTo>
                  <a:lnTo>
                    <a:pt x="3346450" y="4565904"/>
                  </a:lnTo>
                  <a:lnTo>
                    <a:pt x="3282696" y="4629302"/>
                  </a:lnTo>
                </a:path>
                <a:path w="5774690" h="4630420">
                  <a:moveTo>
                    <a:pt x="3233420" y="4239768"/>
                  </a:moveTo>
                  <a:lnTo>
                    <a:pt x="2843783" y="4629844"/>
                  </a:lnTo>
                </a:path>
                <a:path w="5774690" h="4630420">
                  <a:moveTo>
                    <a:pt x="2343911" y="3563112"/>
                  </a:moveTo>
                  <a:lnTo>
                    <a:pt x="2011933" y="3897363"/>
                  </a:lnTo>
                  <a:lnTo>
                    <a:pt x="2011933" y="4580059"/>
                  </a:lnTo>
                  <a:lnTo>
                    <a:pt x="1962911" y="4629401"/>
                  </a:lnTo>
                </a:path>
                <a:path w="5774690" h="4630420">
                  <a:moveTo>
                    <a:pt x="2124075" y="4468368"/>
                  </a:moveTo>
                  <a:lnTo>
                    <a:pt x="2118359" y="4629741"/>
                  </a:lnTo>
                </a:path>
                <a:path w="5774690" h="4630420">
                  <a:moveTo>
                    <a:pt x="2230628" y="4575046"/>
                  </a:moveTo>
                  <a:lnTo>
                    <a:pt x="2228087" y="4629812"/>
                  </a:lnTo>
                </a:path>
                <a:path w="5774690" h="4630420">
                  <a:moveTo>
                    <a:pt x="776604" y="2898648"/>
                  </a:moveTo>
                  <a:lnTo>
                    <a:pt x="0" y="3678085"/>
                  </a:lnTo>
                  <a:lnTo>
                    <a:pt x="0" y="4574960"/>
                  </a:lnTo>
                </a:path>
                <a:path w="5774690" h="4630420">
                  <a:moveTo>
                    <a:pt x="225551" y="4629415"/>
                  </a:moveTo>
                  <a:lnTo>
                    <a:pt x="225551" y="3905821"/>
                  </a:lnTo>
                  <a:lnTo>
                    <a:pt x="1007744" y="3124962"/>
                  </a:lnTo>
                  <a:lnTo>
                    <a:pt x="2017522" y="3011424"/>
                  </a:lnTo>
                </a:path>
                <a:path w="5774690" h="4630420">
                  <a:moveTo>
                    <a:pt x="332231" y="4629369"/>
                  </a:moveTo>
                  <a:lnTo>
                    <a:pt x="332231" y="4011942"/>
                  </a:lnTo>
                  <a:lnTo>
                    <a:pt x="1111377" y="3234309"/>
                  </a:lnTo>
                  <a:lnTo>
                    <a:pt x="1904746" y="3124200"/>
                  </a:lnTo>
                </a:path>
                <a:path w="5774690" h="4630420">
                  <a:moveTo>
                    <a:pt x="1343914" y="3456432"/>
                  </a:moveTo>
                  <a:lnTo>
                    <a:pt x="1115694" y="3683990"/>
                  </a:lnTo>
                  <a:lnTo>
                    <a:pt x="1115694" y="4124871"/>
                  </a:lnTo>
                  <a:lnTo>
                    <a:pt x="609600" y="4629331"/>
                  </a:lnTo>
                </a:path>
                <a:path w="5774690" h="4630420">
                  <a:moveTo>
                    <a:pt x="1453768" y="3575304"/>
                  </a:moveTo>
                  <a:lnTo>
                    <a:pt x="1225930" y="3802570"/>
                  </a:lnTo>
                  <a:lnTo>
                    <a:pt x="1225930" y="4242904"/>
                  </a:lnTo>
                  <a:lnTo>
                    <a:pt x="838200" y="4629537"/>
                  </a:lnTo>
                </a:path>
                <a:path w="5774690" h="4630420">
                  <a:moveTo>
                    <a:pt x="1331722" y="3910584"/>
                  </a:moveTo>
                  <a:lnTo>
                    <a:pt x="1331722" y="4349991"/>
                  </a:lnTo>
                  <a:lnTo>
                    <a:pt x="1051560" y="4629504"/>
                  </a:lnTo>
                </a:path>
                <a:path w="5774690" h="4630420">
                  <a:moveTo>
                    <a:pt x="1444371" y="4023360"/>
                  </a:moveTo>
                  <a:lnTo>
                    <a:pt x="1444371" y="4463186"/>
                  </a:lnTo>
                  <a:lnTo>
                    <a:pt x="1280160" y="4629449"/>
                  </a:lnTo>
                </a:path>
                <a:path w="5774690" h="4630420">
                  <a:moveTo>
                    <a:pt x="1670303" y="4011168"/>
                  </a:moveTo>
                  <a:lnTo>
                    <a:pt x="1676019" y="462931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84520" y="3002279"/>
              <a:ext cx="4803140" cy="4394835"/>
            </a:xfrm>
            <a:custGeom>
              <a:avLst/>
              <a:gdLst/>
              <a:ahLst/>
              <a:cxnLst/>
              <a:rect l="l" t="t" r="r" b="b"/>
              <a:pathLst>
                <a:path w="4803140" h="4394834">
                  <a:moveTo>
                    <a:pt x="40259" y="2804795"/>
                  </a:moveTo>
                  <a:lnTo>
                    <a:pt x="38735" y="2797175"/>
                  </a:lnTo>
                  <a:lnTo>
                    <a:pt x="34290" y="2790571"/>
                  </a:lnTo>
                  <a:lnTo>
                    <a:pt x="27686" y="2786126"/>
                  </a:lnTo>
                  <a:lnTo>
                    <a:pt x="20066" y="2784729"/>
                  </a:lnTo>
                  <a:lnTo>
                    <a:pt x="12573" y="2786126"/>
                  </a:lnTo>
                  <a:lnTo>
                    <a:pt x="5842" y="2790571"/>
                  </a:lnTo>
                  <a:lnTo>
                    <a:pt x="1524" y="2797175"/>
                  </a:lnTo>
                  <a:lnTo>
                    <a:pt x="0" y="2804795"/>
                  </a:lnTo>
                  <a:lnTo>
                    <a:pt x="1524" y="2812415"/>
                  </a:lnTo>
                  <a:lnTo>
                    <a:pt x="5842" y="2819019"/>
                  </a:lnTo>
                  <a:lnTo>
                    <a:pt x="12573" y="2823464"/>
                  </a:lnTo>
                  <a:lnTo>
                    <a:pt x="20066" y="2824861"/>
                  </a:lnTo>
                  <a:lnTo>
                    <a:pt x="27686" y="2823464"/>
                  </a:lnTo>
                  <a:lnTo>
                    <a:pt x="34290" y="2819019"/>
                  </a:lnTo>
                  <a:lnTo>
                    <a:pt x="38735" y="2812415"/>
                  </a:lnTo>
                  <a:lnTo>
                    <a:pt x="40259" y="2804795"/>
                  </a:lnTo>
                  <a:close/>
                </a:path>
                <a:path w="4803140" h="4394834">
                  <a:moveTo>
                    <a:pt x="1277112" y="2918460"/>
                  </a:moveTo>
                  <a:lnTo>
                    <a:pt x="1275715" y="2910840"/>
                  </a:lnTo>
                  <a:lnTo>
                    <a:pt x="1271270" y="2904236"/>
                  </a:lnTo>
                  <a:lnTo>
                    <a:pt x="1264666" y="2899791"/>
                  </a:lnTo>
                  <a:lnTo>
                    <a:pt x="1257046" y="2898394"/>
                  </a:lnTo>
                  <a:lnTo>
                    <a:pt x="1249553" y="2899791"/>
                  </a:lnTo>
                  <a:lnTo>
                    <a:pt x="1242822" y="2904236"/>
                  </a:lnTo>
                  <a:lnTo>
                    <a:pt x="1238377" y="2910840"/>
                  </a:lnTo>
                  <a:lnTo>
                    <a:pt x="1236980" y="2918460"/>
                  </a:lnTo>
                  <a:lnTo>
                    <a:pt x="1238377" y="2925953"/>
                  </a:lnTo>
                  <a:lnTo>
                    <a:pt x="1242822" y="2932684"/>
                  </a:lnTo>
                  <a:lnTo>
                    <a:pt x="1249553" y="2937129"/>
                  </a:lnTo>
                  <a:lnTo>
                    <a:pt x="1257046" y="2938526"/>
                  </a:lnTo>
                  <a:lnTo>
                    <a:pt x="1264666" y="2937129"/>
                  </a:lnTo>
                  <a:lnTo>
                    <a:pt x="1271270" y="2932684"/>
                  </a:lnTo>
                  <a:lnTo>
                    <a:pt x="1275715" y="2925953"/>
                  </a:lnTo>
                  <a:lnTo>
                    <a:pt x="1277112" y="2918460"/>
                  </a:lnTo>
                  <a:close/>
                </a:path>
                <a:path w="4803140" h="4394834">
                  <a:moveTo>
                    <a:pt x="2350643" y="2499360"/>
                  </a:moveTo>
                  <a:lnTo>
                    <a:pt x="2349119" y="2491740"/>
                  </a:lnTo>
                  <a:lnTo>
                    <a:pt x="2344674" y="2485136"/>
                  </a:lnTo>
                  <a:lnTo>
                    <a:pt x="2338070" y="2480691"/>
                  </a:lnTo>
                  <a:lnTo>
                    <a:pt x="2330450" y="2479294"/>
                  </a:lnTo>
                  <a:lnTo>
                    <a:pt x="2322957" y="2480691"/>
                  </a:lnTo>
                  <a:lnTo>
                    <a:pt x="2316226" y="2485136"/>
                  </a:lnTo>
                  <a:lnTo>
                    <a:pt x="2311908" y="2491740"/>
                  </a:lnTo>
                  <a:lnTo>
                    <a:pt x="2310384" y="2499360"/>
                  </a:lnTo>
                  <a:lnTo>
                    <a:pt x="2311908" y="2506853"/>
                  </a:lnTo>
                  <a:lnTo>
                    <a:pt x="2316226" y="2513584"/>
                  </a:lnTo>
                  <a:lnTo>
                    <a:pt x="2322957" y="2517902"/>
                  </a:lnTo>
                  <a:lnTo>
                    <a:pt x="2330450" y="2519426"/>
                  </a:lnTo>
                  <a:lnTo>
                    <a:pt x="2338070" y="2517902"/>
                  </a:lnTo>
                  <a:lnTo>
                    <a:pt x="2344674" y="2513584"/>
                  </a:lnTo>
                  <a:lnTo>
                    <a:pt x="2349119" y="2506853"/>
                  </a:lnTo>
                  <a:lnTo>
                    <a:pt x="2350643" y="2499360"/>
                  </a:lnTo>
                  <a:close/>
                </a:path>
                <a:path w="4803140" h="4394834">
                  <a:moveTo>
                    <a:pt x="2585212" y="2023364"/>
                  </a:moveTo>
                  <a:lnTo>
                    <a:pt x="2583688" y="2015744"/>
                  </a:lnTo>
                  <a:lnTo>
                    <a:pt x="2579370" y="2009140"/>
                  </a:lnTo>
                  <a:lnTo>
                    <a:pt x="2572639" y="2004695"/>
                  </a:lnTo>
                  <a:lnTo>
                    <a:pt x="2565146" y="2003298"/>
                  </a:lnTo>
                  <a:lnTo>
                    <a:pt x="2557526" y="2004695"/>
                  </a:lnTo>
                  <a:lnTo>
                    <a:pt x="2550922" y="2009140"/>
                  </a:lnTo>
                  <a:lnTo>
                    <a:pt x="2546477" y="2015744"/>
                  </a:lnTo>
                  <a:lnTo>
                    <a:pt x="2544953" y="2023364"/>
                  </a:lnTo>
                  <a:lnTo>
                    <a:pt x="2546477" y="2030984"/>
                  </a:lnTo>
                  <a:lnTo>
                    <a:pt x="2550922" y="2037588"/>
                  </a:lnTo>
                  <a:lnTo>
                    <a:pt x="2557526" y="2042033"/>
                  </a:lnTo>
                  <a:lnTo>
                    <a:pt x="2565146" y="2043430"/>
                  </a:lnTo>
                  <a:lnTo>
                    <a:pt x="2572639" y="2042033"/>
                  </a:lnTo>
                  <a:lnTo>
                    <a:pt x="2579370" y="2037588"/>
                  </a:lnTo>
                  <a:lnTo>
                    <a:pt x="2583688" y="2030984"/>
                  </a:lnTo>
                  <a:lnTo>
                    <a:pt x="2585212" y="2023364"/>
                  </a:lnTo>
                  <a:close/>
                </a:path>
                <a:path w="4803140" h="4394834">
                  <a:moveTo>
                    <a:pt x="2592324" y="3152902"/>
                  </a:moveTo>
                  <a:lnTo>
                    <a:pt x="2590800" y="3145282"/>
                  </a:lnTo>
                  <a:lnTo>
                    <a:pt x="2586482" y="3138678"/>
                  </a:lnTo>
                  <a:lnTo>
                    <a:pt x="2579751" y="3134233"/>
                  </a:lnTo>
                  <a:lnTo>
                    <a:pt x="2572258" y="3132836"/>
                  </a:lnTo>
                  <a:lnTo>
                    <a:pt x="2564638" y="3134233"/>
                  </a:lnTo>
                  <a:lnTo>
                    <a:pt x="2558034" y="3138678"/>
                  </a:lnTo>
                  <a:lnTo>
                    <a:pt x="2553589" y="3145282"/>
                  </a:lnTo>
                  <a:lnTo>
                    <a:pt x="2552065" y="3152902"/>
                  </a:lnTo>
                  <a:lnTo>
                    <a:pt x="2553589" y="3160395"/>
                  </a:lnTo>
                  <a:lnTo>
                    <a:pt x="2558034" y="3167126"/>
                  </a:lnTo>
                  <a:lnTo>
                    <a:pt x="2564638" y="3171444"/>
                  </a:lnTo>
                  <a:lnTo>
                    <a:pt x="2572258" y="3172968"/>
                  </a:lnTo>
                  <a:lnTo>
                    <a:pt x="2579751" y="3171444"/>
                  </a:lnTo>
                  <a:lnTo>
                    <a:pt x="2586482" y="3167126"/>
                  </a:lnTo>
                  <a:lnTo>
                    <a:pt x="2590800" y="3160395"/>
                  </a:lnTo>
                  <a:lnTo>
                    <a:pt x="2592324" y="3152902"/>
                  </a:lnTo>
                  <a:close/>
                </a:path>
                <a:path w="4803140" h="4394834">
                  <a:moveTo>
                    <a:pt x="2691892" y="3252343"/>
                  </a:moveTo>
                  <a:lnTo>
                    <a:pt x="2690368" y="3244723"/>
                  </a:lnTo>
                  <a:lnTo>
                    <a:pt x="2685923" y="3238119"/>
                  </a:lnTo>
                  <a:lnTo>
                    <a:pt x="2679319" y="3233674"/>
                  </a:lnTo>
                  <a:lnTo>
                    <a:pt x="2671699" y="3232277"/>
                  </a:lnTo>
                  <a:lnTo>
                    <a:pt x="2664206" y="3233674"/>
                  </a:lnTo>
                  <a:lnTo>
                    <a:pt x="2657475" y="3238119"/>
                  </a:lnTo>
                  <a:lnTo>
                    <a:pt x="2653030" y="3244723"/>
                  </a:lnTo>
                  <a:lnTo>
                    <a:pt x="2651633" y="3252343"/>
                  </a:lnTo>
                  <a:lnTo>
                    <a:pt x="2653030" y="3259836"/>
                  </a:lnTo>
                  <a:lnTo>
                    <a:pt x="2657475" y="3266567"/>
                  </a:lnTo>
                  <a:lnTo>
                    <a:pt x="2664206" y="3271012"/>
                  </a:lnTo>
                  <a:lnTo>
                    <a:pt x="2671699" y="3272409"/>
                  </a:lnTo>
                  <a:lnTo>
                    <a:pt x="2679319" y="3271012"/>
                  </a:lnTo>
                  <a:lnTo>
                    <a:pt x="2685923" y="3266567"/>
                  </a:lnTo>
                  <a:lnTo>
                    <a:pt x="2690368" y="3259836"/>
                  </a:lnTo>
                  <a:lnTo>
                    <a:pt x="2691892" y="3252343"/>
                  </a:lnTo>
                  <a:close/>
                </a:path>
                <a:path w="4803140" h="4394834">
                  <a:moveTo>
                    <a:pt x="2706116" y="581279"/>
                  </a:moveTo>
                  <a:lnTo>
                    <a:pt x="2704592" y="573786"/>
                  </a:lnTo>
                  <a:lnTo>
                    <a:pt x="2700147" y="567055"/>
                  </a:lnTo>
                  <a:lnTo>
                    <a:pt x="2693543" y="562737"/>
                  </a:lnTo>
                  <a:lnTo>
                    <a:pt x="2685923" y="561213"/>
                  </a:lnTo>
                  <a:lnTo>
                    <a:pt x="2678430" y="562737"/>
                  </a:lnTo>
                  <a:lnTo>
                    <a:pt x="2671699" y="567055"/>
                  </a:lnTo>
                  <a:lnTo>
                    <a:pt x="2667254" y="573786"/>
                  </a:lnTo>
                  <a:lnTo>
                    <a:pt x="2665857" y="581279"/>
                  </a:lnTo>
                  <a:lnTo>
                    <a:pt x="2667254" y="588899"/>
                  </a:lnTo>
                  <a:lnTo>
                    <a:pt x="2671699" y="595503"/>
                  </a:lnTo>
                  <a:lnTo>
                    <a:pt x="2678430" y="599948"/>
                  </a:lnTo>
                  <a:lnTo>
                    <a:pt x="2685923" y="601345"/>
                  </a:lnTo>
                  <a:lnTo>
                    <a:pt x="2693543" y="599948"/>
                  </a:lnTo>
                  <a:lnTo>
                    <a:pt x="2700147" y="595503"/>
                  </a:lnTo>
                  <a:lnTo>
                    <a:pt x="2704592" y="588899"/>
                  </a:lnTo>
                  <a:lnTo>
                    <a:pt x="2706116" y="581279"/>
                  </a:lnTo>
                  <a:close/>
                </a:path>
                <a:path w="4803140" h="4394834">
                  <a:moveTo>
                    <a:pt x="2805557" y="3365995"/>
                  </a:moveTo>
                  <a:lnTo>
                    <a:pt x="2804160" y="3358426"/>
                  </a:lnTo>
                  <a:lnTo>
                    <a:pt x="2799715" y="3351784"/>
                  </a:lnTo>
                  <a:lnTo>
                    <a:pt x="2792984" y="3347364"/>
                  </a:lnTo>
                  <a:lnTo>
                    <a:pt x="2785491" y="3345904"/>
                  </a:lnTo>
                  <a:lnTo>
                    <a:pt x="2777871" y="3347364"/>
                  </a:lnTo>
                  <a:lnTo>
                    <a:pt x="2771267" y="3351784"/>
                  </a:lnTo>
                  <a:lnTo>
                    <a:pt x="2766822" y="3358426"/>
                  </a:lnTo>
                  <a:lnTo>
                    <a:pt x="2765425" y="3365995"/>
                  </a:lnTo>
                  <a:lnTo>
                    <a:pt x="2766822" y="3373551"/>
                  </a:lnTo>
                  <a:lnTo>
                    <a:pt x="2771267" y="3380206"/>
                  </a:lnTo>
                  <a:lnTo>
                    <a:pt x="2777871" y="3384613"/>
                  </a:lnTo>
                  <a:lnTo>
                    <a:pt x="2785491" y="3386086"/>
                  </a:lnTo>
                  <a:lnTo>
                    <a:pt x="2792984" y="3384613"/>
                  </a:lnTo>
                  <a:lnTo>
                    <a:pt x="2799715" y="3380206"/>
                  </a:lnTo>
                  <a:lnTo>
                    <a:pt x="2804160" y="3373551"/>
                  </a:lnTo>
                  <a:lnTo>
                    <a:pt x="2805557" y="3365995"/>
                  </a:lnTo>
                  <a:close/>
                </a:path>
                <a:path w="4803140" h="4394834">
                  <a:moveTo>
                    <a:pt x="2926461" y="1469263"/>
                  </a:moveTo>
                  <a:lnTo>
                    <a:pt x="2924937" y="1461770"/>
                  </a:lnTo>
                  <a:lnTo>
                    <a:pt x="2920492" y="1455039"/>
                  </a:lnTo>
                  <a:lnTo>
                    <a:pt x="2913888" y="1450594"/>
                  </a:lnTo>
                  <a:lnTo>
                    <a:pt x="2906268" y="1449197"/>
                  </a:lnTo>
                  <a:lnTo>
                    <a:pt x="2898775" y="1450594"/>
                  </a:lnTo>
                  <a:lnTo>
                    <a:pt x="2892044" y="1455039"/>
                  </a:lnTo>
                  <a:lnTo>
                    <a:pt x="2887726" y="1461770"/>
                  </a:lnTo>
                  <a:lnTo>
                    <a:pt x="2886202" y="1469263"/>
                  </a:lnTo>
                  <a:lnTo>
                    <a:pt x="2887726" y="1476883"/>
                  </a:lnTo>
                  <a:lnTo>
                    <a:pt x="2892044" y="1483487"/>
                  </a:lnTo>
                  <a:lnTo>
                    <a:pt x="2898775" y="1487932"/>
                  </a:lnTo>
                  <a:lnTo>
                    <a:pt x="2906268" y="1489329"/>
                  </a:lnTo>
                  <a:lnTo>
                    <a:pt x="2913888" y="1487932"/>
                  </a:lnTo>
                  <a:lnTo>
                    <a:pt x="2920492" y="1483487"/>
                  </a:lnTo>
                  <a:lnTo>
                    <a:pt x="2924937" y="1476883"/>
                  </a:lnTo>
                  <a:lnTo>
                    <a:pt x="2926461" y="1469263"/>
                  </a:lnTo>
                  <a:close/>
                </a:path>
                <a:path w="4803140" h="4394834">
                  <a:moveTo>
                    <a:pt x="3040126" y="20066"/>
                  </a:moveTo>
                  <a:lnTo>
                    <a:pt x="3038729" y="12573"/>
                  </a:lnTo>
                  <a:lnTo>
                    <a:pt x="3034284" y="5842"/>
                  </a:lnTo>
                  <a:lnTo>
                    <a:pt x="3027680" y="1524"/>
                  </a:lnTo>
                  <a:lnTo>
                    <a:pt x="3020060" y="0"/>
                  </a:lnTo>
                  <a:lnTo>
                    <a:pt x="3012440" y="1524"/>
                  </a:lnTo>
                  <a:lnTo>
                    <a:pt x="3005836" y="5842"/>
                  </a:lnTo>
                  <a:lnTo>
                    <a:pt x="3001391" y="12573"/>
                  </a:lnTo>
                  <a:lnTo>
                    <a:pt x="2999994" y="20066"/>
                  </a:lnTo>
                  <a:lnTo>
                    <a:pt x="3001391" y="27686"/>
                  </a:lnTo>
                  <a:lnTo>
                    <a:pt x="3005836" y="34290"/>
                  </a:lnTo>
                  <a:lnTo>
                    <a:pt x="3012440" y="38735"/>
                  </a:lnTo>
                  <a:lnTo>
                    <a:pt x="3020060" y="40132"/>
                  </a:lnTo>
                  <a:lnTo>
                    <a:pt x="3027680" y="38735"/>
                  </a:lnTo>
                  <a:lnTo>
                    <a:pt x="3034284" y="34290"/>
                  </a:lnTo>
                  <a:lnTo>
                    <a:pt x="3038729" y="27686"/>
                  </a:lnTo>
                  <a:lnTo>
                    <a:pt x="3040126" y="20066"/>
                  </a:lnTo>
                  <a:close/>
                </a:path>
                <a:path w="4803140" h="4394834">
                  <a:moveTo>
                    <a:pt x="3601847" y="4374743"/>
                  </a:moveTo>
                  <a:lnTo>
                    <a:pt x="3600323" y="4367174"/>
                  </a:lnTo>
                  <a:lnTo>
                    <a:pt x="3595878" y="4360532"/>
                  </a:lnTo>
                  <a:lnTo>
                    <a:pt x="3589274" y="4356112"/>
                  </a:lnTo>
                  <a:lnTo>
                    <a:pt x="3581654" y="4354652"/>
                  </a:lnTo>
                  <a:lnTo>
                    <a:pt x="3574161" y="4356112"/>
                  </a:lnTo>
                  <a:lnTo>
                    <a:pt x="3567430" y="4360532"/>
                  </a:lnTo>
                  <a:lnTo>
                    <a:pt x="3562985" y="4367174"/>
                  </a:lnTo>
                  <a:lnTo>
                    <a:pt x="3561588" y="4374743"/>
                  </a:lnTo>
                  <a:lnTo>
                    <a:pt x="3562985" y="4382287"/>
                  </a:lnTo>
                  <a:lnTo>
                    <a:pt x="3567430" y="4388942"/>
                  </a:lnTo>
                  <a:lnTo>
                    <a:pt x="3574161" y="4393362"/>
                  </a:lnTo>
                  <a:lnTo>
                    <a:pt x="3581654" y="4394822"/>
                  </a:lnTo>
                  <a:lnTo>
                    <a:pt x="3589274" y="4393362"/>
                  </a:lnTo>
                  <a:lnTo>
                    <a:pt x="3595878" y="4388942"/>
                  </a:lnTo>
                  <a:lnTo>
                    <a:pt x="3600323" y="4382287"/>
                  </a:lnTo>
                  <a:lnTo>
                    <a:pt x="3601847" y="4374743"/>
                  </a:lnTo>
                  <a:close/>
                </a:path>
                <a:path w="4803140" h="4394834">
                  <a:moveTo>
                    <a:pt x="4042537" y="808609"/>
                  </a:moveTo>
                  <a:lnTo>
                    <a:pt x="4041013" y="800989"/>
                  </a:lnTo>
                  <a:lnTo>
                    <a:pt x="4036695" y="794385"/>
                  </a:lnTo>
                  <a:lnTo>
                    <a:pt x="4029964" y="789940"/>
                  </a:lnTo>
                  <a:lnTo>
                    <a:pt x="4022471" y="788543"/>
                  </a:lnTo>
                  <a:lnTo>
                    <a:pt x="4014851" y="789940"/>
                  </a:lnTo>
                  <a:lnTo>
                    <a:pt x="4008247" y="794385"/>
                  </a:lnTo>
                  <a:lnTo>
                    <a:pt x="4003802" y="800989"/>
                  </a:lnTo>
                  <a:lnTo>
                    <a:pt x="4002278" y="808609"/>
                  </a:lnTo>
                  <a:lnTo>
                    <a:pt x="4003802" y="816229"/>
                  </a:lnTo>
                  <a:lnTo>
                    <a:pt x="4008247" y="822833"/>
                  </a:lnTo>
                  <a:lnTo>
                    <a:pt x="4014851" y="827278"/>
                  </a:lnTo>
                  <a:lnTo>
                    <a:pt x="4022471" y="828675"/>
                  </a:lnTo>
                  <a:lnTo>
                    <a:pt x="4029964" y="827278"/>
                  </a:lnTo>
                  <a:lnTo>
                    <a:pt x="4036695" y="822833"/>
                  </a:lnTo>
                  <a:lnTo>
                    <a:pt x="4041013" y="816229"/>
                  </a:lnTo>
                  <a:lnTo>
                    <a:pt x="4042537" y="808609"/>
                  </a:lnTo>
                  <a:close/>
                </a:path>
                <a:path w="4803140" h="4394834">
                  <a:moveTo>
                    <a:pt x="4142105" y="2911348"/>
                  </a:moveTo>
                  <a:lnTo>
                    <a:pt x="4140581" y="2903728"/>
                  </a:lnTo>
                  <a:lnTo>
                    <a:pt x="4136136" y="2897136"/>
                  </a:lnTo>
                  <a:lnTo>
                    <a:pt x="4129532" y="2892679"/>
                  </a:lnTo>
                  <a:lnTo>
                    <a:pt x="4121912" y="2891282"/>
                  </a:lnTo>
                  <a:lnTo>
                    <a:pt x="4114419" y="2892679"/>
                  </a:lnTo>
                  <a:lnTo>
                    <a:pt x="4107688" y="2897136"/>
                  </a:lnTo>
                  <a:lnTo>
                    <a:pt x="4103370" y="2903728"/>
                  </a:lnTo>
                  <a:lnTo>
                    <a:pt x="4101846" y="2911348"/>
                  </a:lnTo>
                  <a:lnTo>
                    <a:pt x="4103370" y="2918980"/>
                  </a:lnTo>
                  <a:lnTo>
                    <a:pt x="4107688" y="2925572"/>
                  </a:lnTo>
                  <a:lnTo>
                    <a:pt x="4114419" y="2930017"/>
                  </a:lnTo>
                  <a:lnTo>
                    <a:pt x="4121912" y="2931414"/>
                  </a:lnTo>
                  <a:lnTo>
                    <a:pt x="4129532" y="2930017"/>
                  </a:lnTo>
                  <a:lnTo>
                    <a:pt x="4136136" y="2925572"/>
                  </a:lnTo>
                  <a:lnTo>
                    <a:pt x="4140581" y="2918980"/>
                  </a:lnTo>
                  <a:lnTo>
                    <a:pt x="4142105" y="2911348"/>
                  </a:lnTo>
                  <a:close/>
                </a:path>
                <a:path w="4803140" h="4394834">
                  <a:moveTo>
                    <a:pt x="4390898" y="3373094"/>
                  </a:moveTo>
                  <a:lnTo>
                    <a:pt x="4389374" y="3365538"/>
                  </a:lnTo>
                  <a:lnTo>
                    <a:pt x="4384929" y="3358883"/>
                  </a:lnTo>
                  <a:lnTo>
                    <a:pt x="4378325" y="3354476"/>
                  </a:lnTo>
                  <a:lnTo>
                    <a:pt x="4370705" y="3353003"/>
                  </a:lnTo>
                  <a:lnTo>
                    <a:pt x="4363212" y="3354476"/>
                  </a:lnTo>
                  <a:lnTo>
                    <a:pt x="4356481" y="3358883"/>
                  </a:lnTo>
                  <a:lnTo>
                    <a:pt x="4352163" y="3365538"/>
                  </a:lnTo>
                  <a:lnTo>
                    <a:pt x="4350639" y="3373094"/>
                  </a:lnTo>
                  <a:lnTo>
                    <a:pt x="4352163" y="3380663"/>
                  </a:lnTo>
                  <a:lnTo>
                    <a:pt x="4356481" y="3387306"/>
                  </a:lnTo>
                  <a:lnTo>
                    <a:pt x="4363212" y="3391725"/>
                  </a:lnTo>
                  <a:lnTo>
                    <a:pt x="4370705" y="3393198"/>
                  </a:lnTo>
                  <a:lnTo>
                    <a:pt x="4378325" y="3391725"/>
                  </a:lnTo>
                  <a:lnTo>
                    <a:pt x="4384929" y="3387306"/>
                  </a:lnTo>
                  <a:lnTo>
                    <a:pt x="4389374" y="3380663"/>
                  </a:lnTo>
                  <a:lnTo>
                    <a:pt x="4390898" y="3373094"/>
                  </a:lnTo>
                  <a:close/>
                </a:path>
                <a:path w="4803140" h="4394834">
                  <a:moveTo>
                    <a:pt x="4803140" y="2705354"/>
                  </a:moveTo>
                  <a:lnTo>
                    <a:pt x="4801743" y="2697734"/>
                  </a:lnTo>
                  <a:lnTo>
                    <a:pt x="4797298" y="2691130"/>
                  </a:lnTo>
                  <a:lnTo>
                    <a:pt x="4790694" y="2686685"/>
                  </a:lnTo>
                  <a:lnTo>
                    <a:pt x="4783074" y="2685288"/>
                  </a:lnTo>
                  <a:lnTo>
                    <a:pt x="4775454" y="2686685"/>
                  </a:lnTo>
                  <a:lnTo>
                    <a:pt x="4768850" y="2691130"/>
                  </a:lnTo>
                  <a:lnTo>
                    <a:pt x="4764405" y="2697734"/>
                  </a:lnTo>
                  <a:lnTo>
                    <a:pt x="4763008" y="2705354"/>
                  </a:lnTo>
                  <a:lnTo>
                    <a:pt x="4764405" y="2712847"/>
                  </a:lnTo>
                  <a:lnTo>
                    <a:pt x="4768850" y="2719578"/>
                  </a:lnTo>
                  <a:lnTo>
                    <a:pt x="4775454" y="2723896"/>
                  </a:lnTo>
                  <a:lnTo>
                    <a:pt x="4783074" y="2725420"/>
                  </a:lnTo>
                  <a:lnTo>
                    <a:pt x="4790694" y="2723896"/>
                  </a:lnTo>
                  <a:lnTo>
                    <a:pt x="4797298" y="2719578"/>
                  </a:lnTo>
                  <a:lnTo>
                    <a:pt x="4801743" y="2712847"/>
                  </a:lnTo>
                  <a:lnTo>
                    <a:pt x="4803140" y="2705354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" y="0"/>
              <a:ext cx="5196840" cy="5699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19" y="0"/>
              <a:ext cx="4084320" cy="3939540"/>
            </a:xfrm>
            <a:custGeom>
              <a:avLst/>
              <a:gdLst/>
              <a:ahLst/>
              <a:cxnLst/>
              <a:rect l="l" t="t" r="r" b="b"/>
              <a:pathLst>
                <a:path w="4084320" h="3939540">
                  <a:moveTo>
                    <a:pt x="1303103" y="0"/>
                  </a:moveTo>
                  <a:lnTo>
                    <a:pt x="1388745" y="85217"/>
                  </a:lnTo>
                  <a:lnTo>
                    <a:pt x="1395857" y="760349"/>
                  </a:lnTo>
                </a:path>
                <a:path w="4084320" h="3939540">
                  <a:moveTo>
                    <a:pt x="862101" y="0"/>
                  </a:moveTo>
                  <a:lnTo>
                    <a:pt x="1060513" y="199009"/>
                  </a:lnTo>
                  <a:lnTo>
                    <a:pt x="1053426" y="646811"/>
                  </a:lnTo>
                  <a:lnTo>
                    <a:pt x="387095" y="1315085"/>
                  </a:lnTo>
                </a:path>
                <a:path w="4084320" h="3939540">
                  <a:moveTo>
                    <a:pt x="1089639" y="0"/>
                  </a:moveTo>
                  <a:lnTo>
                    <a:pt x="1281303" y="191897"/>
                  </a:lnTo>
                  <a:lnTo>
                    <a:pt x="1281303" y="1087628"/>
                  </a:lnTo>
                  <a:lnTo>
                    <a:pt x="1508633" y="1315212"/>
                  </a:lnTo>
                </a:path>
                <a:path w="4084320" h="3939540">
                  <a:moveTo>
                    <a:pt x="1531389" y="0"/>
                  </a:moveTo>
                  <a:lnTo>
                    <a:pt x="1615186" y="84963"/>
                  </a:lnTo>
                  <a:lnTo>
                    <a:pt x="1615186" y="751078"/>
                  </a:lnTo>
                </a:path>
                <a:path w="4084320" h="3939540">
                  <a:moveTo>
                    <a:pt x="1757422" y="0"/>
                  </a:moveTo>
                  <a:lnTo>
                    <a:pt x="1843786" y="85090"/>
                  </a:lnTo>
                  <a:lnTo>
                    <a:pt x="1836547" y="1199261"/>
                  </a:lnTo>
                </a:path>
                <a:path w="4084320" h="3939540">
                  <a:moveTo>
                    <a:pt x="1731264" y="196596"/>
                  </a:moveTo>
                  <a:lnTo>
                    <a:pt x="1731264" y="1534160"/>
                  </a:lnTo>
                </a:path>
                <a:path w="4084320" h="3939540">
                  <a:moveTo>
                    <a:pt x="2866624" y="0"/>
                  </a:moveTo>
                  <a:lnTo>
                    <a:pt x="3065780" y="199390"/>
                  </a:lnTo>
                  <a:lnTo>
                    <a:pt x="3513835" y="192278"/>
                  </a:lnTo>
                </a:path>
                <a:path w="4084320" h="3939540">
                  <a:moveTo>
                    <a:pt x="2641104" y="0"/>
                  </a:moveTo>
                  <a:lnTo>
                    <a:pt x="2953639" y="312293"/>
                  </a:lnTo>
                  <a:lnTo>
                    <a:pt x="3401187" y="305181"/>
                  </a:lnTo>
                </a:path>
                <a:path w="4084320" h="3939540">
                  <a:moveTo>
                    <a:pt x="2412573" y="0"/>
                  </a:moveTo>
                  <a:lnTo>
                    <a:pt x="2839720" y="425069"/>
                  </a:lnTo>
                  <a:lnTo>
                    <a:pt x="3288410" y="417957"/>
                  </a:lnTo>
                </a:path>
                <a:path w="4084320" h="3939540">
                  <a:moveTo>
                    <a:pt x="51799" y="3659124"/>
                  </a:moveTo>
                  <a:lnTo>
                    <a:pt x="0" y="3607308"/>
                  </a:lnTo>
                </a:path>
                <a:path w="4084320" h="3939540">
                  <a:moveTo>
                    <a:pt x="167081" y="3545713"/>
                  </a:moveTo>
                  <a:lnTo>
                    <a:pt x="0" y="3378708"/>
                  </a:lnTo>
                </a:path>
                <a:path w="4084320" h="3939540">
                  <a:moveTo>
                    <a:pt x="51816" y="3219704"/>
                  </a:moveTo>
                  <a:lnTo>
                    <a:pt x="720610" y="3219704"/>
                  </a:lnTo>
                  <a:lnTo>
                    <a:pt x="1168857" y="2771902"/>
                  </a:lnTo>
                  <a:lnTo>
                    <a:pt x="1175969" y="2324100"/>
                  </a:lnTo>
                  <a:lnTo>
                    <a:pt x="720610" y="2324100"/>
                  </a:lnTo>
                  <a:lnTo>
                    <a:pt x="386219" y="2658237"/>
                  </a:lnTo>
                </a:path>
                <a:path w="4084320" h="3939540">
                  <a:moveTo>
                    <a:pt x="170688" y="3329432"/>
                  </a:moveTo>
                  <a:lnTo>
                    <a:pt x="838568" y="3329432"/>
                  </a:lnTo>
                  <a:lnTo>
                    <a:pt x="1286256" y="2881884"/>
                  </a:lnTo>
                </a:path>
                <a:path w="4084320" h="3939540">
                  <a:moveTo>
                    <a:pt x="277368" y="3436112"/>
                  </a:moveTo>
                  <a:lnTo>
                    <a:pt x="945248" y="3436112"/>
                  </a:lnTo>
                  <a:lnTo>
                    <a:pt x="1392936" y="2988564"/>
                  </a:lnTo>
                </a:path>
                <a:path w="4084320" h="3939540">
                  <a:moveTo>
                    <a:pt x="499478" y="3878580"/>
                  </a:moveTo>
                  <a:lnTo>
                    <a:pt x="53127" y="3885692"/>
                  </a:lnTo>
                  <a:lnTo>
                    <a:pt x="0" y="3939032"/>
                  </a:lnTo>
                </a:path>
                <a:path w="4084320" h="3939540">
                  <a:moveTo>
                    <a:pt x="3300729" y="1317752"/>
                  </a:moveTo>
                  <a:lnTo>
                    <a:pt x="3072892" y="1317752"/>
                  </a:lnTo>
                  <a:lnTo>
                    <a:pt x="2852293" y="1097153"/>
                  </a:lnTo>
                  <a:lnTo>
                    <a:pt x="2852293" y="869442"/>
                  </a:lnTo>
                  <a:lnTo>
                    <a:pt x="2517648" y="534924"/>
                  </a:lnTo>
                </a:path>
                <a:path w="4084320" h="3939540">
                  <a:moveTo>
                    <a:pt x="3184906" y="1427480"/>
                  </a:moveTo>
                  <a:lnTo>
                    <a:pt x="2957068" y="1427480"/>
                  </a:lnTo>
                  <a:lnTo>
                    <a:pt x="2736469" y="1206881"/>
                  </a:lnTo>
                  <a:lnTo>
                    <a:pt x="2736469" y="979170"/>
                  </a:lnTo>
                  <a:lnTo>
                    <a:pt x="2401824" y="644652"/>
                  </a:lnTo>
                </a:path>
                <a:path w="4084320" h="3939540">
                  <a:moveTo>
                    <a:pt x="2273427" y="1180592"/>
                  </a:moveTo>
                  <a:lnTo>
                    <a:pt x="2112264" y="1019683"/>
                  </a:lnTo>
                  <a:lnTo>
                    <a:pt x="2112264" y="708025"/>
                  </a:lnTo>
                  <a:lnTo>
                    <a:pt x="2273427" y="547243"/>
                  </a:lnTo>
                  <a:lnTo>
                    <a:pt x="2273427" y="74676"/>
                  </a:lnTo>
                </a:path>
                <a:path w="4084320" h="3939540">
                  <a:moveTo>
                    <a:pt x="4083939" y="1202436"/>
                  </a:moveTo>
                  <a:lnTo>
                    <a:pt x="3635375" y="1209548"/>
                  </a:lnTo>
                  <a:lnTo>
                    <a:pt x="3080004" y="1765808"/>
                  </a:lnTo>
                  <a:lnTo>
                    <a:pt x="2624328" y="1765808"/>
                  </a:lnTo>
                </a:path>
                <a:path w="4084320" h="3939540">
                  <a:moveTo>
                    <a:pt x="2859024" y="1543812"/>
                  </a:moveTo>
                  <a:lnTo>
                    <a:pt x="2404237" y="1543812"/>
                  </a:lnTo>
                  <a:lnTo>
                    <a:pt x="1850136" y="2098294"/>
                  </a:lnTo>
                  <a:lnTo>
                    <a:pt x="1857248" y="2546096"/>
                  </a:lnTo>
                </a:path>
                <a:path w="4084320" h="3939540">
                  <a:moveTo>
                    <a:pt x="2746248" y="1431036"/>
                  </a:moveTo>
                  <a:lnTo>
                    <a:pt x="2291461" y="1431036"/>
                  </a:lnTo>
                  <a:lnTo>
                    <a:pt x="1737360" y="1985518"/>
                  </a:lnTo>
                  <a:lnTo>
                    <a:pt x="1744472" y="2433320"/>
                  </a:lnTo>
                </a:path>
                <a:path w="4084320" h="3939540">
                  <a:moveTo>
                    <a:pt x="2633345" y="1318260"/>
                  </a:moveTo>
                  <a:lnTo>
                    <a:pt x="2178050" y="1318260"/>
                  </a:lnTo>
                  <a:lnTo>
                    <a:pt x="1728216" y="1766316"/>
                  </a:lnTo>
                </a:path>
                <a:path w="4084320" h="3939540">
                  <a:moveTo>
                    <a:pt x="3294379" y="2202180"/>
                  </a:moveTo>
                  <a:lnTo>
                    <a:pt x="2853944" y="2202180"/>
                  </a:lnTo>
                  <a:lnTo>
                    <a:pt x="2292477" y="2763520"/>
                  </a:lnTo>
                  <a:lnTo>
                    <a:pt x="2292477" y="3204083"/>
                  </a:lnTo>
                  <a:lnTo>
                    <a:pt x="1624584" y="3871976"/>
                  </a:lnTo>
                </a:path>
                <a:path w="4084320" h="3939540">
                  <a:moveTo>
                    <a:pt x="3175508" y="2092452"/>
                  </a:moveTo>
                  <a:lnTo>
                    <a:pt x="2734945" y="2092452"/>
                  </a:lnTo>
                  <a:lnTo>
                    <a:pt x="2173605" y="2653792"/>
                  </a:lnTo>
                  <a:lnTo>
                    <a:pt x="2173605" y="3094355"/>
                  </a:lnTo>
                  <a:lnTo>
                    <a:pt x="1505712" y="3762248"/>
                  </a:lnTo>
                </a:path>
                <a:path w="4084320" h="3939540">
                  <a:moveTo>
                    <a:pt x="3065780" y="1973580"/>
                  </a:moveTo>
                  <a:lnTo>
                    <a:pt x="2625344" y="1973580"/>
                  </a:lnTo>
                  <a:lnTo>
                    <a:pt x="2063877" y="2535936"/>
                  </a:lnTo>
                  <a:lnTo>
                    <a:pt x="2063877" y="2977261"/>
                  </a:lnTo>
                  <a:lnTo>
                    <a:pt x="1395984" y="3646424"/>
                  </a:lnTo>
                </a:path>
                <a:path w="4084320" h="3939540">
                  <a:moveTo>
                    <a:pt x="364176" y="0"/>
                  </a:moveTo>
                  <a:lnTo>
                    <a:pt x="0" y="363982"/>
                  </a:lnTo>
                </a:path>
                <a:path w="4084320" h="3939540">
                  <a:moveTo>
                    <a:pt x="577489" y="0"/>
                  </a:moveTo>
                  <a:lnTo>
                    <a:pt x="33528" y="543814"/>
                  </a:lnTo>
                </a:path>
                <a:path w="4084320" h="3939540">
                  <a:moveTo>
                    <a:pt x="606132" y="196596"/>
                  </a:moveTo>
                  <a:lnTo>
                    <a:pt x="0" y="806196"/>
                  </a:lnTo>
                </a:path>
                <a:path w="4084320" h="3939540">
                  <a:moveTo>
                    <a:pt x="716203" y="315468"/>
                  </a:moveTo>
                  <a:lnTo>
                    <a:pt x="0" y="1034415"/>
                  </a:lnTo>
                </a:path>
                <a:path w="4084320" h="3939540">
                  <a:moveTo>
                    <a:pt x="825652" y="419100"/>
                  </a:moveTo>
                  <a:lnTo>
                    <a:pt x="0" y="1245108"/>
                  </a:lnTo>
                </a:path>
                <a:path w="4084320" h="3939540">
                  <a:moveTo>
                    <a:pt x="938530" y="534924"/>
                  </a:moveTo>
                  <a:lnTo>
                    <a:pt x="48768" y="1424305"/>
                  </a:lnTo>
                  <a:lnTo>
                    <a:pt x="55887" y="1872488"/>
                  </a:lnTo>
                </a:path>
                <a:path w="4084320" h="3939540">
                  <a:moveTo>
                    <a:pt x="1614805" y="1875536"/>
                  </a:moveTo>
                  <a:lnTo>
                    <a:pt x="1167638" y="1427988"/>
                  </a:lnTo>
                  <a:lnTo>
                    <a:pt x="727595" y="1427988"/>
                  </a:lnTo>
                  <a:lnTo>
                    <a:pt x="280416" y="1875536"/>
                  </a:lnTo>
                </a:path>
                <a:path w="4084320" h="3939540">
                  <a:moveTo>
                    <a:pt x="1614805" y="2088896"/>
                  </a:moveTo>
                  <a:lnTo>
                    <a:pt x="1167638" y="1641348"/>
                  </a:lnTo>
                  <a:lnTo>
                    <a:pt x="727595" y="1641348"/>
                  </a:lnTo>
                  <a:lnTo>
                    <a:pt x="280416" y="2088896"/>
                  </a:lnTo>
                </a:path>
                <a:path w="4084320" h="3939540">
                  <a:moveTo>
                    <a:pt x="1614805" y="2317496"/>
                  </a:moveTo>
                  <a:lnTo>
                    <a:pt x="1167638" y="1866900"/>
                  </a:lnTo>
                  <a:lnTo>
                    <a:pt x="727595" y="1866900"/>
                  </a:lnTo>
                  <a:lnTo>
                    <a:pt x="280416" y="2317496"/>
                  </a:lnTo>
                </a:path>
                <a:path w="4084320" h="3939540">
                  <a:moveTo>
                    <a:pt x="1614805" y="2527808"/>
                  </a:moveTo>
                  <a:lnTo>
                    <a:pt x="1167638" y="2080260"/>
                  </a:lnTo>
                  <a:lnTo>
                    <a:pt x="727595" y="2080260"/>
                  </a:lnTo>
                  <a:lnTo>
                    <a:pt x="280416" y="2527808"/>
                  </a:lnTo>
                </a:path>
                <a:path w="4084320" h="3939540">
                  <a:moveTo>
                    <a:pt x="612355" y="1315212"/>
                  </a:moveTo>
                  <a:lnTo>
                    <a:pt x="166357" y="1762760"/>
                  </a:lnTo>
                  <a:lnTo>
                    <a:pt x="166357" y="1982851"/>
                  </a:lnTo>
                  <a:lnTo>
                    <a:pt x="0" y="2149856"/>
                  </a:lnTo>
                </a:path>
                <a:path w="4084320" h="3939540">
                  <a:moveTo>
                    <a:pt x="834923" y="2430780"/>
                  </a:moveTo>
                  <a:lnTo>
                    <a:pt x="280670" y="2984881"/>
                  </a:lnTo>
                  <a:lnTo>
                    <a:pt x="0" y="2984881"/>
                  </a:lnTo>
                </a:path>
                <a:path w="4084320" h="3939540">
                  <a:moveTo>
                    <a:pt x="953655" y="2537460"/>
                  </a:moveTo>
                  <a:lnTo>
                    <a:pt x="505967" y="2985008"/>
                  </a:lnTo>
                </a:path>
                <a:path w="4084320" h="3939540">
                  <a:moveTo>
                    <a:pt x="1066419" y="2653284"/>
                  </a:moveTo>
                  <a:lnTo>
                    <a:pt x="618744" y="31008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5176" y="54863"/>
              <a:ext cx="3843654" cy="3843654"/>
            </a:xfrm>
            <a:custGeom>
              <a:avLst/>
              <a:gdLst/>
              <a:ahLst/>
              <a:cxnLst/>
              <a:rect l="l" t="t" r="r" b="b"/>
              <a:pathLst>
                <a:path w="3843654" h="3843654">
                  <a:moveTo>
                    <a:pt x="40208" y="3375152"/>
                  </a:moveTo>
                  <a:lnTo>
                    <a:pt x="38735" y="3367659"/>
                  </a:lnTo>
                  <a:lnTo>
                    <a:pt x="34315" y="3360928"/>
                  </a:lnTo>
                  <a:lnTo>
                    <a:pt x="27673" y="3356610"/>
                  </a:lnTo>
                  <a:lnTo>
                    <a:pt x="20104" y="3355086"/>
                  </a:lnTo>
                  <a:lnTo>
                    <a:pt x="12534" y="3356610"/>
                  </a:lnTo>
                  <a:lnTo>
                    <a:pt x="5892" y="3360928"/>
                  </a:lnTo>
                  <a:lnTo>
                    <a:pt x="1473" y="3367659"/>
                  </a:lnTo>
                  <a:lnTo>
                    <a:pt x="0" y="3375152"/>
                  </a:lnTo>
                  <a:lnTo>
                    <a:pt x="1473" y="3382772"/>
                  </a:lnTo>
                  <a:lnTo>
                    <a:pt x="5892" y="3389376"/>
                  </a:lnTo>
                  <a:lnTo>
                    <a:pt x="12534" y="3393821"/>
                  </a:lnTo>
                  <a:lnTo>
                    <a:pt x="20104" y="3395345"/>
                  </a:lnTo>
                  <a:lnTo>
                    <a:pt x="27673" y="3393821"/>
                  </a:lnTo>
                  <a:lnTo>
                    <a:pt x="34315" y="3389376"/>
                  </a:lnTo>
                  <a:lnTo>
                    <a:pt x="38735" y="3382772"/>
                  </a:lnTo>
                  <a:lnTo>
                    <a:pt x="40208" y="3375152"/>
                  </a:lnTo>
                  <a:close/>
                </a:path>
                <a:path w="3843654" h="3843654">
                  <a:moveTo>
                    <a:pt x="260578" y="3823081"/>
                  </a:moveTo>
                  <a:lnTo>
                    <a:pt x="259105" y="3815461"/>
                  </a:lnTo>
                  <a:lnTo>
                    <a:pt x="254685" y="3808857"/>
                  </a:lnTo>
                  <a:lnTo>
                    <a:pt x="248031" y="3804412"/>
                  </a:lnTo>
                  <a:lnTo>
                    <a:pt x="240474" y="3802888"/>
                  </a:lnTo>
                  <a:lnTo>
                    <a:pt x="232905" y="3804412"/>
                  </a:lnTo>
                  <a:lnTo>
                    <a:pt x="226250" y="3808857"/>
                  </a:lnTo>
                  <a:lnTo>
                    <a:pt x="221830" y="3815461"/>
                  </a:lnTo>
                  <a:lnTo>
                    <a:pt x="220370" y="3823081"/>
                  </a:lnTo>
                  <a:lnTo>
                    <a:pt x="221830" y="3830574"/>
                  </a:lnTo>
                  <a:lnTo>
                    <a:pt x="226250" y="3837178"/>
                  </a:lnTo>
                  <a:lnTo>
                    <a:pt x="232905" y="3841623"/>
                  </a:lnTo>
                  <a:lnTo>
                    <a:pt x="240474" y="3843147"/>
                  </a:lnTo>
                  <a:lnTo>
                    <a:pt x="248031" y="3841623"/>
                  </a:lnTo>
                  <a:lnTo>
                    <a:pt x="254685" y="3837178"/>
                  </a:lnTo>
                  <a:lnTo>
                    <a:pt x="259105" y="3830574"/>
                  </a:lnTo>
                  <a:lnTo>
                    <a:pt x="260578" y="3823081"/>
                  </a:lnTo>
                  <a:close/>
                </a:path>
                <a:path w="3843654" h="3843654">
                  <a:moveTo>
                    <a:pt x="480936" y="261747"/>
                  </a:moveTo>
                  <a:lnTo>
                    <a:pt x="479463" y="254254"/>
                  </a:lnTo>
                  <a:lnTo>
                    <a:pt x="475056" y="247523"/>
                  </a:lnTo>
                  <a:lnTo>
                    <a:pt x="468401" y="243205"/>
                  </a:lnTo>
                  <a:lnTo>
                    <a:pt x="460844" y="241681"/>
                  </a:lnTo>
                  <a:lnTo>
                    <a:pt x="453275" y="243205"/>
                  </a:lnTo>
                  <a:lnTo>
                    <a:pt x="446620" y="247523"/>
                  </a:lnTo>
                  <a:lnTo>
                    <a:pt x="442201" y="254254"/>
                  </a:lnTo>
                  <a:lnTo>
                    <a:pt x="440728" y="261747"/>
                  </a:lnTo>
                  <a:lnTo>
                    <a:pt x="442201" y="269367"/>
                  </a:lnTo>
                  <a:lnTo>
                    <a:pt x="446620" y="275971"/>
                  </a:lnTo>
                  <a:lnTo>
                    <a:pt x="453275" y="280416"/>
                  </a:lnTo>
                  <a:lnTo>
                    <a:pt x="460844" y="281940"/>
                  </a:lnTo>
                  <a:lnTo>
                    <a:pt x="468401" y="280416"/>
                  </a:lnTo>
                  <a:lnTo>
                    <a:pt x="475056" y="275971"/>
                  </a:lnTo>
                  <a:lnTo>
                    <a:pt x="479463" y="269367"/>
                  </a:lnTo>
                  <a:lnTo>
                    <a:pt x="480936" y="261747"/>
                  </a:lnTo>
                  <a:close/>
                </a:path>
                <a:path w="3843654" h="3843654">
                  <a:moveTo>
                    <a:pt x="580466" y="361315"/>
                  </a:moveTo>
                  <a:lnTo>
                    <a:pt x="578993" y="353695"/>
                  </a:lnTo>
                  <a:lnTo>
                    <a:pt x="574573" y="347091"/>
                  </a:lnTo>
                  <a:lnTo>
                    <a:pt x="567918" y="342646"/>
                  </a:lnTo>
                  <a:lnTo>
                    <a:pt x="560362" y="341249"/>
                  </a:lnTo>
                  <a:lnTo>
                    <a:pt x="552792" y="342646"/>
                  </a:lnTo>
                  <a:lnTo>
                    <a:pt x="546138" y="347091"/>
                  </a:lnTo>
                  <a:lnTo>
                    <a:pt x="541718" y="353695"/>
                  </a:lnTo>
                  <a:lnTo>
                    <a:pt x="540258" y="361315"/>
                  </a:lnTo>
                  <a:lnTo>
                    <a:pt x="541718" y="368808"/>
                  </a:lnTo>
                  <a:lnTo>
                    <a:pt x="546138" y="375539"/>
                  </a:lnTo>
                  <a:lnTo>
                    <a:pt x="552792" y="379984"/>
                  </a:lnTo>
                  <a:lnTo>
                    <a:pt x="560362" y="381381"/>
                  </a:lnTo>
                  <a:lnTo>
                    <a:pt x="567918" y="379984"/>
                  </a:lnTo>
                  <a:lnTo>
                    <a:pt x="574573" y="375539"/>
                  </a:lnTo>
                  <a:lnTo>
                    <a:pt x="578993" y="368808"/>
                  </a:lnTo>
                  <a:lnTo>
                    <a:pt x="580466" y="361315"/>
                  </a:lnTo>
                  <a:close/>
                </a:path>
                <a:path w="3843654" h="3843654">
                  <a:moveTo>
                    <a:pt x="1156208" y="2927350"/>
                  </a:moveTo>
                  <a:lnTo>
                    <a:pt x="1154811" y="2919857"/>
                  </a:lnTo>
                  <a:lnTo>
                    <a:pt x="1150366" y="2913126"/>
                  </a:lnTo>
                  <a:lnTo>
                    <a:pt x="1143762" y="2908808"/>
                  </a:lnTo>
                  <a:lnTo>
                    <a:pt x="1136142" y="2907284"/>
                  </a:lnTo>
                  <a:lnTo>
                    <a:pt x="1128649" y="2908808"/>
                  </a:lnTo>
                  <a:lnTo>
                    <a:pt x="1121918" y="2913126"/>
                  </a:lnTo>
                  <a:lnTo>
                    <a:pt x="1117473" y="2919857"/>
                  </a:lnTo>
                  <a:lnTo>
                    <a:pt x="1116076" y="2927350"/>
                  </a:lnTo>
                  <a:lnTo>
                    <a:pt x="1117473" y="2934970"/>
                  </a:lnTo>
                  <a:lnTo>
                    <a:pt x="1121918" y="2941574"/>
                  </a:lnTo>
                  <a:lnTo>
                    <a:pt x="1128649" y="2946019"/>
                  </a:lnTo>
                  <a:lnTo>
                    <a:pt x="1136142" y="2947543"/>
                  </a:lnTo>
                  <a:lnTo>
                    <a:pt x="1143762" y="2946019"/>
                  </a:lnTo>
                  <a:lnTo>
                    <a:pt x="1150366" y="2941574"/>
                  </a:lnTo>
                  <a:lnTo>
                    <a:pt x="1154811" y="2934970"/>
                  </a:lnTo>
                  <a:lnTo>
                    <a:pt x="1156208" y="2927350"/>
                  </a:lnTo>
                  <a:close/>
                </a:path>
                <a:path w="3843654" h="3843654">
                  <a:moveTo>
                    <a:pt x="1490345" y="1484376"/>
                  </a:moveTo>
                  <a:lnTo>
                    <a:pt x="1488948" y="1476883"/>
                  </a:lnTo>
                  <a:lnTo>
                    <a:pt x="1484503" y="1470152"/>
                  </a:lnTo>
                  <a:lnTo>
                    <a:pt x="1477772" y="1465834"/>
                  </a:lnTo>
                  <a:lnTo>
                    <a:pt x="1470279" y="1464310"/>
                  </a:lnTo>
                  <a:lnTo>
                    <a:pt x="1462659" y="1465834"/>
                  </a:lnTo>
                  <a:lnTo>
                    <a:pt x="1456055" y="1470152"/>
                  </a:lnTo>
                  <a:lnTo>
                    <a:pt x="1451610" y="1476883"/>
                  </a:lnTo>
                  <a:lnTo>
                    <a:pt x="1450213" y="1484376"/>
                  </a:lnTo>
                  <a:lnTo>
                    <a:pt x="1451610" y="1491996"/>
                  </a:lnTo>
                  <a:lnTo>
                    <a:pt x="1456055" y="1498600"/>
                  </a:lnTo>
                  <a:lnTo>
                    <a:pt x="1462659" y="1503045"/>
                  </a:lnTo>
                  <a:lnTo>
                    <a:pt x="1470279" y="1504442"/>
                  </a:lnTo>
                  <a:lnTo>
                    <a:pt x="1477772" y="1503045"/>
                  </a:lnTo>
                  <a:lnTo>
                    <a:pt x="1484503" y="1498600"/>
                  </a:lnTo>
                  <a:lnTo>
                    <a:pt x="1488948" y="1491996"/>
                  </a:lnTo>
                  <a:lnTo>
                    <a:pt x="1490345" y="1484376"/>
                  </a:lnTo>
                  <a:close/>
                </a:path>
                <a:path w="3843654" h="3843654">
                  <a:moveTo>
                    <a:pt x="2030603" y="20066"/>
                  </a:moveTo>
                  <a:lnTo>
                    <a:pt x="2029206" y="12573"/>
                  </a:lnTo>
                  <a:lnTo>
                    <a:pt x="2024761" y="5842"/>
                  </a:lnTo>
                  <a:lnTo>
                    <a:pt x="2018030" y="1524"/>
                  </a:lnTo>
                  <a:lnTo>
                    <a:pt x="2010537" y="0"/>
                  </a:lnTo>
                  <a:lnTo>
                    <a:pt x="2002917" y="1524"/>
                  </a:lnTo>
                  <a:lnTo>
                    <a:pt x="1996313" y="5842"/>
                  </a:lnTo>
                  <a:lnTo>
                    <a:pt x="1991868" y="12573"/>
                  </a:lnTo>
                  <a:lnTo>
                    <a:pt x="1990471" y="20066"/>
                  </a:lnTo>
                  <a:lnTo>
                    <a:pt x="1991868" y="27686"/>
                  </a:lnTo>
                  <a:lnTo>
                    <a:pt x="1996313" y="34290"/>
                  </a:lnTo>
                  <a:lnTo>
                    <a:pt x="2002917" y="38735"/>
                  </a:lnTo>
                  <a:lnTo>
                    <a:pt x="2010537" y="40259"/>
                  </a:lnTo>
                  <a:lnTo>
                    <a:pt x="2018030" y="38735"/>
                  </a:lnTo>
                  <a:lnTo>
                    <a:pt x="2024761" y="34290"/>
                  </a:lnTo>
                  <a:lnTo>
                    <a:pt x="2029206" y="27686"/>
                  </a:lnTo>
                  <a:lnTo>
                    <a:pt x="2030603" y="20066"/>
                  </a:lnTo>
                  <a:close/>
                </a:path>
                <a:path w="3843654" h="3843654">
                  <a:moveTo>
                    <a:pt x="2279396" y="482092"/>
                  </a:moveTo>
                  <a:lnTo>
                    <a:pt x="2277999" y="474599"/>
                  </a:lnTo>
                  <a:lnTo>
                    <a:pt x="2273554" y="467868"/>
                  </a:lnTo>
                  <a:lnTo>
                    <a:pt x="2266823" y="463550"/>
                  </a:lnTo>
                  <a:lnTo>
                    <a:pt x="2259330" y="462026"/>
                  </a:lnTo>
                  <a:lnTo>
                    <a:pt x="2251710" y="463550"/>
                  </a:lnTo>
                  <a:lnTo>
                    <a:pt x="2245106" y="467868"/>
                  </a:lnTo>
                  <a:lnTo>
                    <a:pt x="2240661" y="474599"/>
                  </a:lnTo>
                  <a:lnTo>
                    <a:pt x="2239264" y="482092"/>
                  </a:lnTo>
                  <a:lnTo>
                    <a:pt x="2240661" y="489712"/>
                  </a:lnTo>
                  <a:lnTo>
                    <a:pt x="2245106" y="496316"/>
                  </a:lnTo>
                  <a:lnTo>
                    <a:pt x="2251710" y="500761"/>
                  </a:lnTo>
                  <a:lnTo>
                    <a:pt x="2259330" y="502285"/>
                  </a:lnTo>
                  <a:lnTo>
                    <a:pt x="2266823" y="500761"/>
                  </a:lnTo>
                  <a:lnTo>
                    <a:pt x="2273554" y="496316"/>
                  </a:lnTo>
                  <a:lnTo>
                    <a:pt x="2277999" y="489712"/>
                  </a:lnTo>
                  <a:lnTo>
                    <a:pt x="2279396" y="482092"/>
                  </a:lnTo>
                  <a:close/>
                </a:path>
                <a:path w="3843654" h="3843654">
                  <a:moveTo>
                    <a:pt x="3281680" y="133858"/>
                  </a:moveTo>
                  <a:lnTo>
                    <a:pt x="3280283" y="126238"/>
                  </a:lnTo>
                  <a:lnTo>
                    <a:pt x="3275838" y="119634"/>
                  </a:lnTo>
                  <a:lnTo>
                    <a:pt x="3269234" y="115189"/>
                  </a:lnTo>
                  <a:lnTo>
                    <a:pt x="3261614" y="113792"/>
                  </a:lnTo>
                  <a:lnTo>
                    <a:pt x="3254121" y="115189"/>
                  </a:lnTo>
                  <a:lnTo>
                    <a:pt x="3247390" y="119634"/>
                  </a:lnTo>
                  <a:lnTo>
                    <a:pt x="3242945" y="126238"/>
                  </a:lnTo>
                  <a:lnTo>
                    <a:pt x="3241548" y="133858"/>
                  </a:lnTo>
                  <a:lnTo>
                    <a:pt x="3242945" y="141351"/>
                  </a:lnTo>
                  <a:lnTo>
                    <a:pt x="3247390" y="148082"/>
                  </a:lnTo>
                  <a:lnTo>
                    <a:pt x="3254121" y="152527"/>
                  </a:lnTo>
                  <a:lnTo>
                    <a:pt x="3261614" y="153924"/>
                  </a:lnTo>
                  <a:lnTo>
                    <a:pt x="3269234" y="152527"/>
                  </a:lnTo>
                  <a:lnTo>
                    <a:pt x="3275838" y="148082"/>
                  </a:lnTo>
                  <a:lnTo>
                    <a:pt x="3280283" y="141351"/>
                  </a:lnTo>
                  <a:lnTo>
                    <a:pt x="3281680" y="133858"/>
                  </a:lnTo>
                  <a:close/>
                </a:path>
                <a:path w="3843654" h="3843654">
                  <a:moveTo>
                    <a:pt x="3843274" y="1150366"/>
                  </a:moveTo>
                  <a:lnTo>
                    <a:pt x="3841877" y="1142746"/>
                  </a:lnTo>
                  <a:lnTo>
                    <a:pt x="3837432" y="1136142"/>
                  </a:lnTo>
                  <a:lnTo>
                    <a:pt x="3830828" y="1131697"/>
                  </a:lnTo>
                  <a:lnTo>
                    <a:pt x="3823208" y="1130173"/>
                  </a:lnTo>
                  <a:lnTo>
                    <a:pt x="3815588" y="1131697"/>
                  </a:lnTo>
                  <a:lnTo>
                    <a:pt x="3808984" y="1136142"/>
                  </a:lnTo>
                  <a:lnTo>
                    <a:pt x="3804539" y="1142746"/>
                  </a:lnTo>
                  <a:lnTo>
                    <a:pt x="3803142" y="1150366"/>
                  </a:lnTo>
                  <a:lnTo>
                    <a:pt x="3804539" y="1157859"/>
                  </a:lnTo>
                  <a:lnTo>
                    <a:pt x="3808984" y="1164590"/>
                  </a:lnTo>
                  <a:lnTo>
                    <a:pt x="3815588" y="1168908"/>
                  </a:lnTo>
                  <a:lnTo>
                    <a:pt x="3823208" y="1170432"/>
                  </a:lnTo>
                  <a:lnTo>
                    <a:pt x="3830828" y="1168908"/>
                  </a:lnTo>
                  <a:lnTo>
                    <a:pt x="3837432" y="1164590"/>
                  </a:lnTo>
                  <a:lnTo>
                    <a:pt x="3841877" y="1157859"/>
                  </a:lnTo>
                  <a:lnTo>
                    <a:pt x="3843274" y="1150366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6087" y="3057144"/>
              <a:ext cx="2276856" cy="5334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90544" y="323087"/>
              <a:ext cx="6760845" cy="3843654"/>
            </a:xfrm>
            <a:custGeom>
              <a:avLst/>
              <a:gdLst/>
              <a:ahLst/>
              <a:cxnLst/>
              <a:rect l="l" t="t" r="r" b="b"/>
              <a:pathLst>
                <a:path w="6760845" h="3843654">
                  <a:moveTo>
                    <a:pt x="584962" y="3699764"/>
                  </a:moveTo>
                  <a:lnTo>
                    <a:pt x="583946" y="3682492"/>
                  </a:lnTo>
                  <a:lnTo>
                    <a:pt x="576453" y="3666998"/>
                  </a:lnTo>
                  <a:lnTo>
                    <a:pt x="563245" y="3654933"/>
                  </a:lnTo>
                  <a:lnTo>
                    <a:pt x="91313" y="3377184"/>
                  </a:lnTo>
                  <a:lnTo>
                    <a:pt x="91313" y="3252597"/>
                  </a:lnTo>
                  <a:lnTo>
                    <a:pt x="87757" y="3235071"/>
                  </a:lnTo>
                  <a:lnTo>
                    <a:pt x="78105" y="3220720"/>
                  </a:lnTo>
                  <a:lnTo>
                    <a:pt x="63881" y="3211068"/>
                  </a:lnTo>
                  <a:lnTo>
                    <a:pt x="46355" y="3207512"/>
                  </a:lnTo>
                  <a:lnTo>
                    <a:pt x="28829" y="3211068"/>
                  </a:lnTo>
                  <a:lnTo>
                    <a:pt x="14478" y="3220720"/>
                  </a:lnTo>
                  <a:lnTo>
                    <a:pt x="4826" y="3235071"/>
                  </a:lnTo>
                  <a:lnTo>
                    <a:pt x="1270" y="3252597"/>
                  </a:lnTo>
                  <a:lnTo>
                    <a:pt x="1397" y="3405886"/>
                  </a:lnTo>
                  <a:lnTo>
                    <a:pt x="21082" y="3440049"/>
                  </a:lnTo>
                  <a:lnTo>
                    <a:pt x="524637" y="3736848"/>
                  </a:lnTo>
                  <a:lnTo>
                    <a:pt x="532511" y="3738880"/>
                  </a:lnTo>
                  <a:lnTo>
                    <a:pt x="540258" y="3738880"/>
                  </a:lnTo>
                  <a:lnTo>
                    <a:pt x="551688" y="3737356"/>
                  </a:lnTo>
                  <a:lnTo>
                    <a:pt x="562356" y="3733038"/>
                  </a:lnTo>
                  <a:lnTo>
                    <a:pt x="571754" y="3726180"/>
                  </a:lnTo>
                  <a:lnTo>
                    <a:pt x="579120" y="3716655"/>
                  </a:lnTo>
                  <a:lnTo>
                    <a:pt x="584962" y="3699764"/>
                  </a:lnTo>
                  <a:close/>
                </a:path>
                <a:path w="6760845" h="3843654">
                  <a:moveTo>
                    <a:pt x="1263015" y="2519426"/>
                  </a:moveTo>
                  <a:lnTo>
                    <a:pt x="1240790" y="2474849"/>
                  </a:lnTo>
                  <a:lnTo>
                    <a:pt x="747903" y="2189861"/>
                  </a:lnTo>
                  <a:lnTo>
                    <a:pt x="725424" y="2183130"/>
                  </a:lnTo>
                  <a:lnTo>
                    <a:pt x="713486" y="2184400"/>
                  </a:lnTo>
                  <a:lnTo>
                    <a:pt x="21717" y="2580005"/>
                  </a:lnTo>
                  <a:lnTo>
                    <a:pt x="254" y="2612898"/>
                  </a:lnTo>
                  <a:lnTo>
                    <a:pt x="0" y="2621534"/>
                  </a:lnTo>
                  <a:lnTo>
                    <a:pt x="127" y="2622931"/>
                  </a:lnTo>
                  <a:lnTo>
                    <a:pt x="19812" y="2656205"/>
                  </a:lnTo>
                  <a:lnTo>
                    <a:pt x="524891" y="2948305"/>
                  </a:lnTo>
                  <a:lnTo>
                    <a:pt x="532638" y="2950337"/>
                  </a:lnTo>
                  <a:lnTo>
                    <a:pt x="540258" y="2950337"/>
                  </a:lnTo>
                  <a:lnTo>
                    <a:pt x="579374" y="2927731"/>
                  </a:lnTo>
                  <a:lnTo>
                    <a:pt x="576326" y="2878074"/>
                  </a:lnTo>
                  <a:lnTo>
                    <a:pt x="135001" y="2618867"/>
                  </a:lnTo>
                  <a:lnTo>
                    <a:pt x="724281" y="2280158"/>
                  </a:lnTo>
                  <a:lnTo>
                    <a:pt x="1202817" y="2557018"/>
                  </a:lnTo>
                  <a:lnTo>
                    <a:pt x="1210564" y="2558923"/>
                  </a:lnTo>
                  <a:lnTo>
                    <a:pt x="1218184" y="2558923"/>
                  </a:lnTo>
                  <a:lnTo>
                    <a:pt x="1229741" y="2557399"/>
                  </a:lnTo>
                  <a:lnTo>
                    <a:pt x="1240409" y="2553081"/>
                  </a:lnTo>
                  <a:lnTo>
                    <a:pt x="1249807" y="2545969"/>
                  </a:lnTo>
                  <a:lnTo>
                    <a:pt x="1257300" y="2536444"/>
                  </a:lnTo>
                  <a:lnTo>
                    <a:pt x="1263015" y="2519426"/>
                  </a:lnTo>
                  <a:close/>
                </a:path>
                <a:path w="6760845" h="3843654">
                  <a:moveTo>
                    <a:pt x="1443482" y="2617851"/>
                  </a:moveTo>
                  <a:lnTo>
                    <a:pt x="1443228" y="2617089"/>
                  </a:lnTo>
                  <a:lnTo>
                    <a:pt x="1443101" y="2614549"/>
                  </a:lnTo>
                  <a:lnTo>
                    <a:pt x="1442974" y="2613025"/>
                  </a:lnTo>
                  <a:lnTo>
                    <a:pt x="1438148" y="2597785"/>
                  </a:lnTo>
                  <a:lnTo>
                    <a:pt x="1437894" y="2596896"/>
                  </a:lnTo>
                  <a:lnTo>
                    <a:pt x="1437259" y="2595753"/>
                  </a:lnTo>
                  <a:lnTo>
                    <a:pt x="1436878" y="2595499"/>
                  </a:lnTo>
                  <a:lnTo>
                    <a:pt x="1435735" y="2593594"/>
                  </a:lnTo>
                  <a:lnTo>
                    <a:pt x="1434846" y="2592324"/>
                  </a:lnTo>
                  <a:lnTo>
                    <a:pt x="1432052" y="2588895"/>
                  </a:lnTo>
                  <a:lnTo>
                    <a:pt x="1430147" y="2586863"/>
                  </a:lnTo>
                  <a:lnTo>
                    <a:pt x="1426845" y="2583942"/>
                  </a:lnTo>
                  <a:lnTo>
                    <a:pt x="1425829" y="2582926"/>
                  </a:lnTo>
                  <a:lnTo>
                    <a:pt x="1423416" y="2581275"/>
                  </a:lnTo>
                  <a:lnTo>
                    <a:pt x="1422146" y="2580640"/>
                  </a:lnTo>
                  <a:lnTo>
                    <a:pt x="1418463" y="2578354"/>
                  </a:lnTo>
                  <a:lnTo>
                    <a:pt x="1415796" y="2577211"/>
                  </a:lnTo>
                  <a:lnTo>
                    <a:pt x="1413002" y="2576322"/>
                  </a:lnTo>
                  <a:lnTo>
                    <a:pt x="1410335" y="2575306"/>
                  </a:lnTo>
                  <a:lnTo>
                    <a:pt x="1407541" y="2574671"/>
                  </a:lnTo>
                  <a:lnTo>
                    <a:pt x="1400175" y="2573655"/>
                  </a:lnTo>
                  <a:lnTo>
                    <a:pt x="1391666" y="2574163"/>
                  </a:lnTo>
                  <a:lnTo>
                    <a:pt x="1392809" y="2574163"/>
                  </a:lnTo>
                  <a:lnTo>
                    <a:pt x="1389507" y="2574671"/>
                  </a:lnTo>
                  <a:lnTo>
                    <a:pt x="1377569" y="2578989"/>
                  </a:lnTo>
                  <a:lnTo>
                    <a:pt x="1376807" y="2579243"/>
                  </a:lnTo>
                  <a:lnTo>
                    <a:pt x="1353439" y="2592578"/>
                  </a:lnTo>
                  <a:lnTo>
                    <a:pt x="1353439" y="2696464"/>
                  </a:lnTo>
                  <a:lnTo>
                    <a:pt x="1353439" y="3384550"/>
                  </a:lnTo>
                  <a:lnTo>
                    <a:pt x="769493" y="3720211"/>
                  </a:lnTo>
                  <a:lnTo>
                    <a:pt x="769493" y="3032125"/>
                  </a:lnTo>
                  <a:lnTo>
                    <a:pt x="1353439" y="2696464"/>
                  </a:lnTo>
                  <a:lnTo>
                    <a:pt x="1353439" y="2592578"/>
                  </a:lnTo>
                  <a:lnTo>
                    <a:pt x="702056" y="2967101"/>
                  </a:lnTo>
                  <a:lnTo>
                    <a:pt x="701548" y="2967355"/>
                  </a:lnTo>
                  <a:lnTo>
                    <a:pt x="701167" y="2967609"/>
                  </a:lnTo>
                  <a:lnTo>
                    <a:pt x="680085" y="2999740"/>
                  </a:lnTo>
                  <a:lnTo>
                    <a:pt x="679577" y="3002915"/>
                  </a:lnTo>
                  <a:lnTo>
                    <a:pt x="679704" y="3800475"/>
                  </a:lnTo>
                  <a:lnTo>
                    <a:pt x="684784" y="3819017"/>
                  </a:lnTo>
                  <a:lnTo>
                    <a:pt x="685038" y="3819779"/>
                  </a:lnTo>
                  <a:lnTo>
                    <a:pt x="685800" y="3821176"/>
                  </a:lnTo>
                  <a:lnTo>
                    <a:pt x="686181" y="3821684"/>
                  </a:lnTo>
                  <a:lnTo>
                    <a:pt x="687324" y="3823462"/>
                  </a:lnTo>
                  <a:lnTo>
                    <a:pt x="689229" y="3826129"/>
                  </a:lnTo>
                  <a:lnTo>
                    <a:pt x="690753" y="3828034"/>
                  </a:lnTo>
                  <a:lnTo>
                    <a:pt x="692404" y="3829685"/>
                  </a:lnTo>
                  <a:lnTo>
                    <a:pt x="706678" y="3839464"/>
                  </a:lnTo>
                  <a:lnTo>
                    <a:pt x="706882" y="3839464"/>
                  </a:lnTo>
                  <a:lnTo>
                    <a:pt x="721741" y="3843147"/>
                  </a:lnTo>
                  <a:lnTo>
                    <a:pt x="727202" y="3843147"/>
                  </a:lnTo>
                  <a:lnTo>
                    <a:pt x="729996" y="3842766"/>
                  </a:lnTo>
                  <a:lnTo>
                    <a:pt x="734695" y="3841877"/>
                  </a:lnTo>
                  <a:lnTo>
                    <a:pt x="734441" y="3841877"/>
                  </a:lnTo>
                  <a:lnTo>
                    <a:pt x="736854" y="3841369"/>
                  </a:lnTo>
                  <a:lnTo>
                    <a:pt x="739267" y="3840607"/>
                  </a:lnTo>
                  <a:lnTo>
                    <a:pt x="742061" y="3839464"/>
                  </a:lnTo>
                  <a:lnTo>
                    <a:pt x="745617" y="3837813"/>
                  </a:lnTo>
                  <a:lnTo>
                    <a:pt x="950214" y="3720211"/>
                  </a:lnTo>
                  <a:lnTo>
                    <a:pt x="1421384" y="3449447"/>
                  </a:lnTo>
                  <a:lnTo>
                    <a:pt x="1421765" y="3449066"/>
                  </a:lnTo>
                  <a:lnTo>
                    <a:pt x="1423543" y="3447923"/>
                  </a:lnTo>
                  <a:lnTo>
                    <a:pt x="1426083" y="3446018"/>
                  </a:lnTo>
                  <a:lnTo>
                    <a:pt x="1427099" y="3445129"/>
                  </a:lnTo>
                  <a:lnTo>
                    <a:pt x="1428242" y="3444367"/>
                  </a:lnTo>
                  <a:lnTo>
                    <a:pt x="1431290" y="3441319"/>
                  </a:lnTo>
                  <a:lnTo>
                    <a:pt x="1433195" y="3439033"/>
                  </a:lnTo>
                  <a:lnTo>
                    <a:pt x="1434211" y="3438017"/>
                  </a:lnTo>
                  <a:lnTo>
                    <a:pt x="1435862" y="3435604"/>
                  </a:lnTo>
                  <a:lnTo>
                    <a:pt x="1436497" y="3434334"/>
                  </a:lnTo>
                  <a:lnTo>
                    <a:pt x="1438021" y="3431921"/>
                  </a:lnTo>
                  <a:lnTo>
                    <a:pt x="1438783" y="3430651"/>
                  </a:lnTo>
                  <a:lnTo>
                    <a:pt x="1443355" y="3384550"/>
                  </a:lnTo>
                  <a:lnTo>
                    <a:pt x="1443482" y="2617851"/>
                  </a:lnTo>
                  <a:close/>
                </a:path>
                <a:path w="6760845" h="3843654">
                  <a:moveTo>
                    <a:pt x="6760464" y="146812"/>
                  </a:moveTo>
                  <a:lnTo>
                    <a:pt x="6752971" y="100457"/>
                  </a:lnTo>
                  <a:lnTo>
                    <a:pt x="6732143" y="60071"/>
                  </a:lnTo>
                  <a:lnTo>
                    <a:pt x="6700266" y="28321"/>
                  </a:lnTo>
                  <a:lnTo>
                    <a:pt x="6660007" y="7493"/>
                  </a:lnTo>
                  <a:lnTo>
                    <a:pt x="6613525" y="0"/>
                  </a:lnTo>
                  <a:lnTo>
                    <a:pt x="5880735" y="0"/>
                  </a:lnTo>
                  <a:lnTo>
                    <a:pt x="5834380" y="7493"/>
                  </a:lnTo>
                  <a:lnTo>
                    <a:pt x="5793994" y="28321"/>
                  </a:lnTo>
                  <a:lnTo>
                    <a:pt x="5762244" y="60071"/>
                  </a:lnTo>
                  <a:lnTo>
                    <a:pt x="5741289" y="100457"/>
                  </a:lnTo>
                  <a:lnTo>
                    <a:pt x="5733923" y="146812"/>
                  </a:lnTo>
                  <a:lnTo>
                    <a:pt x="5733923" y="879602"/>
                  </a:lnTo>
                  <a:lnTo>
                    <a:pt x="5741289" y="926084"/>
                  </a:lnTo>
                  <a:lnTo>
                    <a:pt x="5762244" y="966343"/>
                  </a:lnTo>
                  <a:lnTo>
                    <a:pt x="5793994" y="998220"/>
                  </a:lnTo>
                  <a:lnTo>
                    <a:pt x="5834380" y="1019048"/>
                  </a:lnTo>
                  <a:lnTo>
                    <a:pt x="5880735" y="1026541"/>
                  </a:lnTo>
                  <a:lnTo>
                    <a:pt x="6329680" y="1026541"/>
                  </a:lnTo>
                  <a:lnTo>
                    <a:pt x="6329680" y="1273302"/>
                  </a:lnTo>
                  <a:lnTo>
                    <a:pt x="6523355" y="1026541"/>
                  </a:lnTo>
                  <a:lnTo>
                    <a:pt x="6613525" y="1026541"/>
                  </a:lnTo>
                  <a:lnTo>
                    <a:pt x="6660007" y="1019048"/>
                  </a:lnTo>
                  <a:lnTo>
                    <a:pt x="6700266" y="998220"/>
                  </a:lnTo>
                  <a:lnTo>
                    <a:pt x="6732143" y="966343"/>
                  </a:lnTo>
                  <a:lnTo>
                    <a:pt x="6752971" y="926084"/>
                  </a:lnTo>
                  <a:lnTo>
                    <a:pt x="6760464" y="879602"/>
                  </a:lnTo>
                  <a:lnTo>
                    <a:pt x="6760464" y="1468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23832" y="320039"/>
              <a:ext cx="1030605" cy="1280160"/>
            </a:xfrm>
            <a:custGeom>
              <a:avLst/>
              <a:gdLst/>
              <a:ahLst/>
              <a:cxnLst/>
              <a:rect l="l" t="t" r="r" b="b"/>
              <a:pathLst>
                <a:path w="1030604" h="1280160">
                  <a:moveTo>
                    <a:pt x="1030097" y="148209"/>
                  </a:moveTo>
                  <a:lnTo>
                    <a:pt x="1028065" y="135547"/>
                  </a:lnTo>
                  <a:lnTo>
                    <a:pt x="1028065" y="148209"/>
                  </a:lnTo>
                  <a:lnTo>
                    <a:pt x="1028065" y="882523"/>
                  </a:lnTo>
                  <a:lnTo>
                    <a:pt x="1020572" y="928624"/>
                  </a:lnTo>
                  <a:lnTo>
                    <a:pt x="999871" y="968756"/>
                  </a:lnTo>
                  <a:lnTo>
                    <a:pt x="968248" y="1000379"/>
                  </a:lnTo>
                  <a:lnTo>
                    <a:pt x="928116" y="1021080"/>
                  </a:lnTo>
                  <a:lnTo>
                    <a:pt x="882015" y="1028573"/>
                  </a:lnTo>
                  <a:lnTo>
                    <a:pt x="791083" y="1028573"/>
                  </a:lnTo>
                  <a:lnTo>
                    <a:pt x="598678" y="1273937"/>
                  </a:lnTo>
                  <a:lnTo>
                    <a:pt x="598678" y="1028573"/>
                  </a:lnTo>
                  <a:lnTo>
                    <a:pt x="148082" y="1028573"/>
                  </a:lnTo>
                  <a:lnTo>
                    <a:pt x="101981" y="1021080"/>
                  </a:lnTo>
                  <a:lnTo>
                    <a:pt x="61976" y="1000379"/>
                  </a:lnTo>
                  <a:lnTo>
                    <a:pt x="30226" y="968756"/>
                  </a:lnTo>
                  <a:lnTo>
                    <a:pt x="9525" y="928624"/>
                  </a:lnTo>
                  <a:lnTo>
                    <a:pt x="2032" y="882523"/>
                  </a:lnTo>
                  <a:lnTo>
                    <a:pt x="2032" y="148209"/>
                  </a:lnTo>
                  <a:lnTo>
                    <a:pt x="9525" y="102108"/>
                  </a:lnTo>
                  <a:lnTo>
                    <a:pt x="30226" y="61976"/>
                  </a:lnTo>
                  <a:lnTo>
                    <a:pt x="61976" y="30353"/>
                  </a:lnTo>
                  <a:lnTo>
                    <a:pt x="101981" y="9525"/>
                  </a:lnTo>
                  <a:lnTo>
                    <a:pt x="148082" y="2032"/>
                  </a:lnTo>
                  <a:lnTo>
                    <a:pt x="882015" y="2032"/>
                  </a:lnTo>
                  <a:lnTo>
                    <a:pt x="928116" y="9525"/>
                  </a:lnTo>
                  <a:lnTo>
                    <a:pt x="968248" y="30353"/>
                  </a:lnTo>
                  <a:lnTo>
                    <a:pt x="999871" y="61976"/>
                  </a:lnTo>
                  <a:lnTo>
                    <a:pt x="1020572" y="102108"/>
                  </a:lnTo>
                  <a:lnTo>
                    <a:pt x="1028065" y="148209"/>
                  </a:lnTo>
                  <a:lnTo>
                    <a:pt x="1028065" y="135547"/>
                  </a:lnTo>
                  <a:lnTo>
                    <a:pt x="1001522" y="60706"/>
                  </a:lnTo>
                  <a:lnTo>
                    <a:pt x="969391" y="28575"/>
                  </a:lnTo>
                  <a:lnTo>
                    <a:pt x="928751" y="7620"/>
                  </a:lnTo>
                  <a:lnTo>
                    <a:pt x="882015" y="0"/>
                  </a:lnTo>
                  <a:lnTo>
                    <a:pt x="148082" y="0"/>
                  </a:lnTo>
                  <a:lnTo>
                    <a:pt x="101346" y="7620"/>
                  </a:lnTo>
                  <a:lnTo>
                    <a:pt x="60706" y="28575"/>
                  </a:lnTo>
                  <a:lnTo>
                    <a:pt x="28575" y="60706"/>
                  </a:lnTo>
                  <a:lnTo>
                    <a:pt x="7620" y="101473"/>
                  </a:lnTo>
                  <a:lnTo>
                    <a:pt x="0" y="148209"/>
                  </a:lnTo>
                  <a:lnTo>
                    <a:pt x="0" y="882523"/>
                  </a:lnTo>
                  <a:lnTo>
                    <a:pt x="7620" y="929259"/>
                  </a:lnTo>
                  <a:lnTo>
                    <a:pt x="28575" y="969899"/>
                  </a:lnTo>
                  <a:lnTo>
                    <a:pt x="60706" y="1002030"/>
                  </a:lnTo>
                  <a:lnTo>
                    <a:pt x="101346" y="1023112"/>
                  </a:lnTo>
                  <a:lnTo>
                    <a:pt x="148082" y="1030732"/>
                  </a:lnTo>
                  <a:lnTo>
                    <a:pt x="596646" y="1030732"/>
                  </a:lnTo>
                  <a:lnTo>
                    <a:pt x="596646" y="1280033"/>
                  </a:lnTo>
                  <a:lnTo>
                    <a:pt x="601345" y="1273937"/>
                  </a:lnTo>
                  <a:lnTo>
                    <a:pt x="792099" y="1030732"/>
                  </a:lnTo>
                  <a:lnTo>
                    <a:pt x="882015" y="1030732"/>
                  </a:lnTo>
                  <a:lnTo>
                    <a:pt x="928751" y="1023112"/>
                  </a:lnTo>
                  <a:lnTo>
                    <a:pt x="969391" y="1002030"/>
                  </a:lnTo>
                  <a:lnTo>
                    <a:pt x="1001522" y="969899"/>
                  </a:lnTo>
                  <a:lnTo>
                    <a:pt x="1022604" y="929259"/>
                  </a:lnTo>
                  <a:lnTo>
                    <a:pt x="1030097" y="882523"/>
                  </a:lnTo>
                  <a:lnTo>
                    <a:pt x="1030097" y="148209"/>
                  </a:lnTo>
                  <a:close/>
                </a:path>
              </a:pathLst>
            </a:custGeom>
            <a:solidFill>
              <a:srgbClr val="BBB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49968" y="493775"/>
              <a:ext cx="411480" cy="721995"/>
            </a:xfrm>
            <a:custGeom>
              <a:avLst/>
              <a:gdLst/>
              <a:ahLst/>
              <a:cxnLst/>
              <a:rect l="l" t="t" r="r" b="b"/>
              <a:pathLst>
                <a:path w="411479" h="721994">
                  <a:moveTo>
                    <a:pt x="411480" y="254635"/>
                  </a:moveTo>
                  <a:lnTo>
                    <a:pt x="405892" y="241554"/>
                  </a:lnTo>
                  <a:lnTo>
                    <a:pt x="405511" y="240538"/>
                  </a:lnTo>
                  <a:lnTo>
                    <a:pt x="399542" y="240157"/>
                  </a:lnTo>
                  <a:lnTo>
                    <a:pt x="370713" y="240157"/>
                  </a:lnTo>
                  <a:lnTo>
                    <a:pt x="370713" y="267335"/>
                  </a:lnTo>
                  <a:lnTo>
                    <a:pt x="368427" y="268605"/>
                  </a:lnTo>
                  <a:lnTo>
                    <a:pt x="61214" y="632333"/>
                  </a:lnTo>
                  <a:lnTo>
                    <a:pt x="60452" y="634111"/>
                  </a:lnTo>
                  <a:lnTo>
                    <a:pt x="58420" y="634657"/>
                  </a:lnTo>
                  <a:lnTo>
                    <a:pt x="57785" y="635635"/>
                  </a:lnTo>
                  <a:lnTo>
                    <a:pt x="57404" y="634746"/>
                  </a:lnTo>
                  <a:lnTo>
                    <a:pt x="58039" y="634746"/>
                  </a:lnTo>
                  <a:lnTo>
                    <a:pt x="58420" y="634746"/>
                  </a:lnTo>
                  <a:lnTo>
                    <a:pt x="57404" y="631952"/>
                  </a:lnTo>
                  <a:lnTo>
                    <a:pt x="59309" y="629793"/>
                  </a:lnTo>
                  <a:lnTo>
                    <a:pt x="163576" y="380492"/>
                  </a:lnTo>
                  <a:lnTo>
                    <a:pt x="165862" y="371729"/>
                  </a:lnTo>
                  <a:lnTo>
                    <a:pt x="164465" y="365379"/>
                  </a:lnTo>
                  <a:lnTo>
                    <a:pt x="159258" y="361569"/>
                  </a:lnTo>
                  <a:lnTo>
                    <a:pt x="150114" y="360299"/>
                  </a:lnTo>
                  <a:lnTo>
                    <a:pt x="32131" y="360299"/>
                  </a:lnTo>
                  <a:lnTo>
                    <a:pt x="37719" y="348615"/>
                  </a:lnTo>
                  <a:lnTo>
                    <a:pt x="199263" y="25781"/>
                  </a:lnTo>
                  <a:lnTo>
                    <a:pt x="201676" y="23368"/>
                  </a:lnTo>
                  <a:lnTo>
                    <a:pt x="215392" y="24257"/>
                  </a:lnTo>
                  <a:lnTo>
                    <a:pt x="362585" y="24257"/>
                  </a:lnTo>
                  <a:lnTo>
                    <a:pt x="363093" y="27305"/>
                  </a:lnTo>
                  <a:lnTo>
                    <a:pt x="360680" y="29210"/>
                  </a:lnTo>
                  <a:lnTo>
                    <a:pt x="222377" y="245745"/>
                  </a:lnTo>
                  <a:lnTo>
                    <a:pt x="219837" y="249174"/>
                  </a:lnTo>
                  <a:lnTo>
                    <a:pt x="221488" y="259969"/>
                  </a:lnTo>
                  <a:lnTo>
                    <a:pt x="226949" y="264287"/>
                  </a:lnTo>
                  <a:lnTo>
                    <a:pt x="370459" y="264287"/>
                  </a:lnTo>
                  <a:lnTo>
                    <a:pt x="370713" y="267335"/>
                  </a:lnTo>
                  <a:lnTo>
                    <a:pt x="370713" y="240157"/>
                  </a:lnTo>
                  <a:lnTo>
                    <a:pt x="261493" y="240157"/>
                  </a:lnTo>
                  <a:lnTo>
                    <a:pt x="258445" y="241554"/>
                  </a:lnTo>
                  <a:lnTo>
                    <a:pt x="256286" y="237109"/>
                  </a:lnTo>
                  <a:lnTo>
                    <a:pt x="258953" y="235077"/>
                  </a:lnTo>
                  <a:lnTo>
                    <a:pt x="393192" y="23368"/>
                  </a:lnTo>
                  <a:lnTo>
                    <a:pt x="397383" y="15494"/>
                  </a:lnTo>
                  <a:lnTo>
                    <a:pt x="398018" y="9906"/>
                  </a:lnTo>
                  <a:lnTo>
                    <a:pt x="395478" y="5080"/>
                  </a:lnTo>
                  <a:lnTo>
                    <a:pt x="389636" y="0"/>
                  </a:lnTo>
                  <a:lnTo>
                    <a:pt x="189484" y="0"/>
                  </a:lnTo>
                  <a:lnTo>
                    <a:pt x="185166" y="2540"/>
                  </a:lnTo>
                  <a:lnTo>
                    <a:pt x="182245" y="6096"/>
                  </a:lnTo>
                  <a:lnTo>
                    <a:pt x="3556" y="363093"/>
                  </a:lnTo>
                  <a:lnTo>
                    <a:pt x="635" y="372110"/>
                  </a:lnTo>
                  <a:lnTo>
                    <a:pt x="2032" y="378714"/>
                  </a:lnTo>
                  <a:lnTo>
                    <a:pt x="7620" y="382778"/>
                  </a:lnTo>
                  <a:lnTo>
                    <a:pt x="17653" y="384302"/>
                  </a:lnTo>
                  <a:lnTo>
                    <a:pt x="136906" y="384302"/>
                  </a:lnTo>
                  <a:lnTo>
                    <a:pt x="0" y="709422"/>
                  </a:lnTo>
                  <a:lnTo>
                    <a:pt x="1397" y="715264"/>
                  </a:lnTo>
                  <a:lnTo>
                    <a:pt x="10795" y="721995"/>
                  </a:lnTo>
                  <a:lnTo>
                    <a:pt x="18415" y="720725"/>
                  </a:lnTo>
                  <a:lnTo>
                    <a:pt x="24257" y="714883"/>
                  </a:lnTo>
                  <a:lnTo>
                    <a:pt x="91059" y="635635"/>
                  </a:lnTo>
                  <a:lnTo>
                    <a:pt x="408051" y="259715"/>
                  </a:lnTo>
                  <a:lnTo>
                    <a:pt x="411480" y="254635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07879" y="515112"/>
              <a:ext cx="313690" cy="615315"/>
            </a:xfrm>
            <a:custGeom>
              <a:avLst/>
              <a:gdLst/>
              <a:ahLst/>
              <a:cxnLst/>
              <a:rect l="l" t="t" r="r" b="b"/>
              <a:pathLst>
                <a:path w="313690" h="615315">
                  <a:moveTo>
                    <a:pt x="305308" y="0"/>
                  </a:moveTo>
                  <a:lnTo>
                    <a:pt x="177546" y="0"/>
                  </a:lnTo>
                  <a:lnTo>
                    <a:pt x="138938" y="78358"/>
                  </a:lnTo>
                  <a:lnTo>
                    <a:pt x="9651" y="338708"/>
                  </a:lnTo>
                  <a:lnTo>
                    <a:pt x="92837" y="338708"/>
                  </a:lnTo>
                  <a:lnTo>
                    <a:pt x="101853" y="339978"/>
                  </a:lnTo>
                  <a:lnTo>
                    <a:pt x="107061" y="343789"/>
                  </a:lnTo>
                  <a:lnTo>
                    <a:pt x="108585" y="350139"/>
                  </a:lnTo>
                  <a:lnTo>
                    <a:pt x="106172" y="359155"/>
                  </a:lnTo>
                  <a:lnTo>
                    <a:pt x="1904" y="610235"/>
                  </a:lnTo>
                  <a:lnTo>
                    <a:pt x="0" y="612393"/>
                  </a:lnTo>
                  <a:lnTo>
                    <a:pt x="1016" y="615188"/>
                  </a:lnTo>
                  <a:lnTo>
                    <a:pt x="3048" y="614679"/>
                  </a:lnTo>
                  <a:lnTo>
                    <a:pt x="3937" y="612901"/>
                  </a:lnTo>
                  <a:lnTo>
                    <a:pt x="311150" y="246379"/>
                  </a:lnTo>
                  <a:lnTo>
                    <a:pt x="313436" y="245109"/>
                  </a:lnTo>
                  <a:lnTo>
                    <a:pt x="313181" y="241934"/>
                  </a:lnTo>
                  <a:lnTo>
                    <a:pt x="180213" y="241934"/>
                  </a:lnTo>
                  <a:lnTo>
                    <a:pt x="169291" y="241680"/>
                  </a:lnTo>
                  <a:lnTo>
                    <a:pt x="164084" y="237617"/>
                  </a:lnTo>
                  <a:lnTo>
                    <a:pt x="162433" y="226695"/>
                  </a:lnTo>
                  <a:lnTo>
                    <a:pt x="165100" y="223266"/>
                  </a:lnTo>
                  <a:lnTo>
                    <a:pt x="303402" y="5079"/>
                  </a:lnTo>
                  <a:lnTo>
                    <a:pt x="305816" y="3175"/>
                  </a:lnTo>
                  <a:lnTo>
                    <a:pt x="305308" y="0"/>
                  </a:lnTo>
                  <a:close/>
                </a:path>
              </a:pathLst>
            </a:custGeom>
            <a:solidFill>
              <a:srgbClr val="25B1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83496" y="515112"/>
              <a:ext cx="201295" cy="338455"/>
            </a:xfrm>
            <a:custGeom>
              <a:avLst/>
              <a:gdLst/>
              <a:ahLst/>
              <a:cxnLst/>
              <a:rect l="l" t="t" r="r" b="b"/>
              <a:pathLst>
                <a:path w="201295" h="338455">
                  <a:moveTo>
                    <a:pt x="168021" y="0"/>
                  </a:moveTo>
                  <a:lnTo>
                    <a:pt x="165734" y="2412"/>
                  </a:lnTo>
                  <a:lnTo>
                    <a:pt x="0" y="338200"/>
                  </a:lnTo>
                  <a:lnTo>
                    <a:pt x="34671" y="338200"/>
                  </a:lnTo>
                  <a:lnTo>
                    <a:pt x="200913" y="889"/>
                  </a:lnTo>
                  <a:lnTo>
                    <a:pt x="180467" y="761"/>
                  </a:lnTo>
                  <a:lnTo>
                    <a:pt x="1680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262872" y="11582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921" y="0"/>
                  </a:moveTo>
                  <a:lnTo>
                    <a:pt x="2031" y="126"/>
                  </a:lnTo>
                  <a:lnTo>
                    <a:pt x="1016" y="253"/>
                  </a:lnTo>
                  <a:lnTo>
                    <a:pt x="0" y="253"/>
                  </a:lnTo>
                  <a:lnTo>
                    <a:pt x="1143" y="2921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FBD7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96984" y="393191"/>
              <a:ext cx="892810" cy="1082040"/>
            </a:xfrm>
            <a:custGeom>
              <a:avLst/>
              <a:gdLst/>
              <a:ahLst/>
              <a:cxnLst/>
              <a:rect l="l" t="t" r="r" b="b"/>
              <a:pathLst>
                <a:path w="892809" h="1082040">
                  <a:moveTo>
                    <a:pt x="892556" y="127254"/>
                  </a:moveTo>
                  <a:lnTo>
                    <a:pt x="884936" y="72771"/>
                  </a:lnTo>
                  <a:lnTo>
                    <a:pt x="867537" y="42252"/>
                  </a:lnTo>
                  <a:lnTo>
                    <a:pt x="867537" y="127254"/>
                  </a:lnTo>
                  <a:lnTo>
                    <a:pt x="867537" y="779272"/>
                  </a:lnTo>
                  <a:lnTo>
                    <a:pt x="862203" y="821690"/>
                  </a:lnTo>
                  <a:lnTo>
                    <a:pt x="845566" y="851154"/>
                  </a:lnTo>
                  <a:lnTo>
                    <a:pt x="817118" y="868299"/>
                  </a:lnTo>
                  <a:lnTo>
                    <a:pt x="776224" y="873887"/>
                  </a:lnTo>
                  <a:lnTo>
                    <a:pt x="690880" y="873887"/>
                  </a:lnTo>
                  <a:lnTo>
                    <a:pt x="587248" y="1008253"/>
                  </a:lnTo>
                  <a:lnTo>
                    <a:pt x="587248" y="873887"/>
                  </a:lnTo>
                  <a:lnTo>
                    <a:pt x="121793" y="873887"/>
                  </a:lnTo>
                  <a:lnTo>
                    <a:pt x="74295" y="869315"/>
                  </a:lnTo>
                  <a:lnTo>
                    <a:pt x="44577" y="853313"/>
                  </a:lnTo>
                  <a:lnTo>
                    <a:pt x="29337" y="821944"/>
                  </a:lnTo>
                  <a:lnTo>
                    <a:pt x="25019" y="771779"/>
                  </a:lnTo>
                  <a:lnTo>
                    <a:pt x="25019" y="124206"/>
                  </a:lnTo>
                  <a:lnTo>
                    <a:pt x="31750" y="81788"/>
                  </a:lnTo>
                  <a:lnTo>
                    <a:pt x="51435" y="50673"/>
                  </a:lnTo>
                  <a:lnTo>
                    <a:pt x="83566" y="31496"/>
                  </a:lnTo>
                  <a:lnTo>
                    <a:pt x="127508" y="25019"/>
                  </a:lnTo>
                  <a:lnTo>
                    <a:pt x="774827" y="25019"/>
                  </a:lnTo>
                  <a:lnTo>
                    <a:pt x="815721" y="31496"/>
                  </a:lnTo>
                  <a:lnTo>
                    <a:pt x="815467" y="31496"/>
                  </a:lnTo>
                  <a:lnTo>
                    <a:pt x="844296" y="50673"/>
                  </a:lnTo>
                  <a:lnTo>
                    <a:pt x="861695" y="82677"/>
                  </a:lnTo>
                  <a:lnTo>
                    <a:pt x="867537" y="127254"/>
                  </a:lnTo>
                  <a:lnTo>
                    <a:pt x="867537" y="42252"/>
                  </a:lnTo>
                  <a:lnTo>
                    <a:pt x="862203" y="32893"/>
                  </a:lnTo>
                  <a:lnTo>
                    <a:pt x="850392" y="25019"/>
                  </a:lnTo>
                  <a:lnTo>
                    <a:pt x="825246" y="8382"/>
                  </a:lnTo>
                  <a:lnTo>
                    <a:pt x="774827" y="0"/>
                  </a:lnTo>
                  <a:lnTo>
                    <a:pt x="127508" y="0"/>
                  </a:lnTo>
                  <a:lnTo>
                    <a:pt x="73914" y="8509"/>
                  </a:lnTo>
                  <a:lnTo>
                    <a:pt x="33782" y="32893"/>
                  </a:lnTo>
                  <a:lnTo>
                    <a:pt x="8636" y="72009"/>
                  </a:lnTo>
                  <a:lnTo>
                    <a:pt x="0" y="124206"/>
                  </a:lnTo>
                  <a:lnTo>
                    <a:pt x="0" y="771779"/>
                  </a:lnTo>
                  <a:lnTo>
                    <a:pt x="3937" y="821436"/>
                  </a:lnTo>
                  <a:lnTo>
                    <a:pt x="16637" y="857631"/>
                  </a:lnTo>
                  <a:lnTo>
                    <a:pt x="74168" y="894842"/>
                  </a:lnTo>
                  <a:lnTo>
                    <a:pt x="121793" y="898906"/>
                  </a:lnTo>
                  <a:lnTo>
                    <a:pt x="562229" y="898906"/>
                  </a:lnTo>
                  <a:lnTo>
                    <a:pt x="562229" y="1081532"/>
                  </a:lnTo>
                  <a:lnTo>
                    <a:pt x="618871" y="1008253"/>
                  </a:lnTo>
                  <a:lnTo>
                    <a:pt x="703199" y="898906"/>
                  </a:lnTo>
                  <a:lnTo>
                    <a:pt x="776224" y="898906"/>
                  </a:lnTo>
                  <a:lnTo>
                    <a:pt x="826897" y="891413"/>
                  </a:lnTo>
                  <a:lnTo>
                    <a:pt x="863346" y="868807"/>
                  </a:lnTo>
                  <a:lnTo>
                    <a:pt x="885317" y="831469"/>
                  </a:lnTo>
                  <a:lnTo>
                    <a:pt x="892556" y="779272"/>
                  </a:lnTo>
                  <a:lnTo>
                    <a:pt x="892556" y="127254"/>
                  </a:lnTo>
                  <a:close/>
                </a:path>
              </a:pathLst>
            </a:custGeom>
            <a:solidFill>
              <a:srgbClr val="25B1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112" y="4879587"/>
              <a:ext cx="10686415" cy="1758950"/>
            </a:xfrm>
            <a:custGeom>
              <a:avLst/>
              <a:gdLst/>
              <a:ahLst/>
              <a:cxnLst/>
              <a:rect l="l" t="t" r="r" b="b"/>
              <a:pathLst>
                <a:path w="10686415" h="1758950">
                  <a:moveTo>
                    <a:pt x="10686287" y="0"/>
                  </a:moveTo>
                  <a:lnTo>
                    <a:pt x="0" y="0"/>
                  </a:lnTo>
                  <a:lnTo>
                    <a:pt x="0" y="1758442"/>
                  </a:lnTo>
                  <a:lnTo>
                    <a:pt x="10686287" y="1758442"/>
                  </a:lnTo>
                  <a:lnTo>
                    <a:pt x="10686287" y="0"/>
                  </a:lnTo>
                  <a:close/>
                </a:path>
              </a:pathLst>
            </a:custGeom>
            <a:solidFill>
              <a:srgbClr val="22B1E7">
                <a:alpha val="5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0" y="4643446"/>
            <a:ext cx="9144000" cy="1250593"/>
          </a:xfrm>
          <a:prstGeom prst="rect">
            <a:avLst/>
          </a:prstGeom>
        </p:spPr>
        <p:txBody>
          <a:bodyPr vert="horz" wrap="square" lIns="0" tIns="52318" rIns="0" bIns="0" rtlCol="0">
            <a:spAutoFit/>
          </a:bodyPr>
          <a:lstStyle/>
          <a:p>
            <a:pPr marR="2783" algn="ctr">
              <a:spcBef>
                <a:spcPts val="412"/>
              </a:spcBef>
            </a:pP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П</a:t>
            </a:r>
            <a:r>
              <a:rPr sz="2400" spc="-27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р</a:t>
            </a:r>
            <a:r>
              <a:rPr sz="2400" spc="-27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е</a:t>
            </a:r>
            <a:r>
              <a:rPr sz="2400" spc="-27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д</a:t>
            </a:r>
            <a:r>
              <a:rPr sz="2400" spc="-27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с</a:t>
            </a:r>
            <a:r>
              <a:rPr sz="2400" spc="-27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т</a:t>
            </a:r>
            <a:r>
              <a:rPr sz="2400" spc="-28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а</a:t>
            </a:r>
            <a:r>
              <a:rPr sz="2400" spc="-285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в</a:t>
            </a:r>
            <a:r>
              <a:rPr sz="2400" spc="-27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л</a:t>
            </a:r>
            <a:r>
              <a:rPr sz="2400" spc="-27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я</a:t>
            </a:r>
            <a:r>
              <a:rPr sz="2400" spc="-28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е</a:t>
            </a:r>
            <a:r>
              <a:rPr sz="2400" spc="-27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м</a:t>
            </a:r>
            <a:r>
              <a:rPr sz="2400" spc="1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в</a:t>
            </a:r>
            <a:r>
              <a:rPr sz="2400" spc="-22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а</a:t>
            </a:r>
            <a:r>
              <a:rPr sz="2400" spc="-237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2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ш</a:t>
            </a:r>
            <a:r>
              <a:rPr sz="2400" spc="-241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е</a:t>
            </a:r>
            <a:r>
              <a:rPr sz="2400" spc="-237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м</a:t>
            </a:r>
            <a:r>
              <a:rPr sz="2400" spc="-223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у</a:t>
            </a:r>
            <a:r>
              <a:rPr sz="2400" spc="14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в</a:t>
            </a:r>
            <a:r>
              <a:rPr sz="2400" spc="-245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н</a:t>
            </a:r>
            <a:r>
              <a:rPr sz="2400" spc="-25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и</a:t>
            </a:r>
            <a:r>
              <a:rPr sz="2400" spc="-25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м</a:t>
            </a:r>
            <a:r>
              <a:rPr sz="2400" spc="-245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а</a:t>
            </a:r>
            <a:r>
              <a:rPr sz="2400" spc="-25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н</a:t>
            </a:r>
            <a:r>
              <a:rPr sz="2400" spc="-254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и</a:t>
            </a:r>
            <a:r>
              <a:rPr sz="2400" spc="-25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ю</a:t>
            </a:r>
            <a:r>
              <a:rPr sz="2400" spc="118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endParaRPr lang="en-US" sz="2400" spc="118" dirty="0" smtClean="0">
              <a:solidFill>
                <a:srgbClr val="FFFFFF"/>
              </a:solidFill>
              <a:latin typeface="Bahnschrift SemiBold" pitchFamily="34" charset="0"/>
              <a:cs typeface="Verdana"/>
            </a:endParaRPr>
          </a:p>
          <a:p>
            <a:pPr marR="2783" algn="ctr">
              <a:spcBef>
                <a:spcPts val="412"/>
              </a:spcBef>
            </a:pPr>
            <a:r>
              <a:rPr sz="2400" spc="-18" smtClean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м</a:t>
            </a:r>
            <a:r>
              <a:rPr sz="2400" spc="-294" smtClean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и</a:t>
            </a:r>
            <a:r>
              <a:rPr sz="2400" spc="-30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к</a:t>
            </a:r>
            <a:r>
              <a:rPr sz="2400" spc="-28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р</a:t>
            </a:r>
            <a:r>
              <a:rPr sz="2400" spc="-29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о</a:t>
            </a:r>
            <a:r>
              <a:rPr sz="2400" spc="-28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к</a:t>
            </a:r>
            <a:r>
              <a:rPr sz="2400" spc="-294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о</a:t>
            </a:r>
            <a:r>
              <a:rPr sz="2400" spc="-28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н</a:t>
            </a:r>
            <a:r>
              <a:rPr sz="2400" spc="-29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т</a:t>
            </a:r>
            <a:r>
              <a:rPr sz="2400" spc="-307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р</a:t>
            </a:r>
            <a:r>
              <a:rPr sz="2400" spc="-294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о</a:t>
            </a:r>
            <a:r>
              <a:rPr sz="2400" spc="-289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л</a:t>
            </a:r>
            <a:r>
              <a:rPr sz="2400" spc="-316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л</a:t>
            </a:r>
            <a:r>
              <a:rPr sz="2400" spc="-294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е</a:t>
            </a:r>
            <a:r>
              <a:rPr sz="2400" spc="-320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-44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р</a:t>
            </a:r>
            <a:endParaRPr sz="2400">
              <a:latin typeface="Bahnschrift SemiBold" pitchFamily="34" charset="0"/>
              <a:cs typeface="Verdana"/>
            </a:endParaRPr>
          </a:p>
          <a:p>
            <a:pPr algn="ctr">
              <a:spcBef>
                <a:spcPts val="324"/>
              </a:spcBef>
            </a:pPr>
            <a:r>
              <a:rPr sz="2400" spc="127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MESS/</a:t>
            </a:r>
            <a:r>
              <a:rPr sz="2400" spc="-402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131" dirty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DESS</a:t>
            </a:r>
            <a:r>
              <a:rPr sz="2400" spc="131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/</a:t>
            </a:r>
            <a:r>
              <a:rPr sz="2400" spc="-402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 </a:t>
            </a:r>
            <a:r>
              <a:rPr sz="2400" spc="131" smtClean="0">
                <a:solidFill>
                  <a:srgbClr val="FFFFFF"/>
                </a:solidFill>
                <a:latin typeface="Bahnschrift SemiBold" pitchFamily="34" charset="0"/>
                <a:cs typeface="Verdana"/>
              </a:rPr>
              <a:t>AIMS</a:t>
            </a:r>
            <a:endParaRPr sz="2400">
              <a:latin typeface="Bahnschrift SemiBold" pitchFamily="34" charset="0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6539" y="370320"/>
            <a:ext cx="664623" cy="704802"/>
            <a:chOff x="545591" y="408381"/>
            <a:chExt cx="777240" cy="777240"/>
          </a:xfrm>
        </p:grpSpPr>
        <p:sp>
          <p:nvSpPr>
            <p:cNvPr id="21" name="object 21"/>
            <p:cNvSpPr/>
            <p:nvPr/>
          </p:nvSpPr>
          <p:spPr>
            <a:xfrm>
              <a:off x="545591" y="408381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40">
                  <a:moveTo>
                    <a:pt x="777036" y="0"/>
                  </a:moveTo>
                  <a:lnTo>
                    <a:pt x="0" y="0"/>
                  </a:lnTo>
                  <a:lnTo>
                    <a:pt x="0" y="777036"/>
                  </a:lnTo>
                  <a:lnTo>
                    <a:pt x="777036" y="777036"/>
                  </a:lnTo>
                  <a:lnTo>
                    <a:pt x="777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0456" y="462787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27559" y="295440"/>
                  </a:moveTo>
                  <a:lnTo>
                    <a:pt x="0" y="295440"/>
                  </a:lnTo>
                  <a:lnTo>
                    <a:pt x="0" y="322961"/>
                  </a:lnTo>
                  <a:lnTo>
                    <a:pt x="27559" y="322961"/>
                  </a:lnTo>
                  <a:lnTo>
                    <a:pt x="27559" y="295440"/>
                  </a:lnTo>
                  <a:close/>
                </a:path>
                <a:path w="670560" h="670560">
                  <a:moveTo>
                    <a:pt x="27571" y="348869"/>
                  </a:moveTo>
                  <a:lnTo>
                    <a:pt x="0" y="348869"/>
                  </a:lnTo>
                  <a:lnTo>
                    <a:pt x="0" y="429348"/>
                  </a:lnTo>
                  <a:lnTo>
                    <a:pt x="0" y="429895"/>
                  </a:lnTo>
                  <a:lnTo>
                    <a:pt x="0" y="456704"/>
                  </a:lnTo>
                  <a:lnTo>
                    <a:pt x="27559" y="456704"/>
                  </a:lnTo>
                  <a:lnTo>
                    <a:pt x="27559" y="429895"/>
                  </a:lnTo>
                  <a:lnTo>
                    <a:pt x="27571" y="348869"/>
                  </a:lnTo>
                  <a:close/>
                </a:path>
                <a:path w="670560" h="670560">
                  <a:moveTo>
                    <a:pt x="81089" y="402374"/>
                  </a:moveTo>
                  <a:lnTo>
                    <a:pt x="53530" y="402374"/>
                  </a:lnTo>
                  <a:lnTo>
                    <a:pt x="53530" y="429895"/>
                  </a:lnTo>
                  <a:lnTo>
                    <a:pt x="81089" y="429895"/>
                  </a:lnTo>
                  <a:lnTo>
                    <a:pt x="81089" y="402374"/>
                  </a:lnTo>
                  <a:close/>
                </a:path>
                <a:path w="670560" h="670560">
                  <a:moveTo>
                    <a:pt x="133845" y="576072"/>
                  </a:moveTo>
                  <a:lnTo>
                    <a:pt x="130683" y="560451"/>
                  </a:lnTo>
                  <a:lnTo>
                    <a:pt x="122085" y="547624"/>
                  </a:lnTo>
                  <a:lnTo>
                    <a:pt x="109334" y="539000"/>
                  </a:lnTo>
                  <a:lnTo>
                    <a:pt x="93700" y="535952"/>
                  </a:lnTo>
                  <a:lnTo>
                    <a:pt x="78066" y="539000"/>
                  </a:lnTo>
                  <a:lnTo>
                    <a:pt x="65303" y="547624"/>
                  </a:lnTo>
                  <a:lnTo>
                    <a:pt x="56705" y="560451"/>
                  </a:lnTo>
                  <a:lnTo>
                    <a:pt x="53543" y="576072"/>
                  </a:lnTo>
                  <a:lnTo>
                    <a:pt x="56705" y="591705"/>
                  </a:lnTo>
                  <a:lnTo>
                    <a:pt x="65303" y="604393"/>
                  </a:lnTo>
                  <a:lnTo>
                    <a:pt x="78066" y="613029"/>
                  </a:lnTo>
                  <a:lnTo>
                    <a:pt x="93700" y="616204"/>
                  </a:lnTo>
                  <a:lnTo>
                    <a:pt x="109334" y="613029"/>
                  </a:lnTo>
                  <a:lnTo>
                    <a:pt x="122085" y="604393"/>
                  </a:lnTo>
                  <a:lnTo>
                    <a:pt x="130683" y="591705"/>
                  </a:lnTo>
                  <a:lnTo>
                    <a:pt x="133845" y="576072"/>
                  </a:lnTo>
                  <a:close/>
                </a:path>
                <a:path w="670560" h="670560">
                  <a:moveTo>
                    <a:pt x="133845" y="94234"/>
                  </a:moveTo>
                  <a:lnTo>
                    <a:pt x="130683" y="78613"/>
                  </a:lnTo>
                  <a:lnTo>
                    <a:pt x="122085" y="65786"/>
                  </a:lnTo>
                  <a:lnTo>
                    <a:pt x="109334" y="57150"/>
                  </a:lnTo>
                  <a:lnTo>
                    <a:pt x="93700" y="54102"/>
                  </a:lnTo>
                  <a:lnTo>
                    <a:pt x="78066" y="57150"/>
                  </a:lnTo>
                  <a:lnTo>
                    <a:pt x="65303" y="65786"/>
                  </a:lnTo>
                  <a:lnTo>
                    <a:pt x="56705" y="78613"/>
                  </a:lnTo>
                  <a:lnTo>
                    <a:pt x="53543" y="94234"/>
                  </a:lnTo>
                  <a:lnTo>
                    <a:pt x="56705" y="109855"/>
                  </a:lnTo>
                  <a:lnTo>
                    <a:pt x="65303" y="122555"/>
                  </a:lnTo>
                  <a:lnTo>
                    <a:pt x="78066" y="131191"/>
                  </a:lnTo>
                  <a:lnTo>
                    <a:pt x="93700" y="134366"/>
                  </a:lnTo>
                  <a:lnTo>
                    <a:pt x="109334" y="131191"/>
                  </a:lnTo>
                  <a:lnTo>
                    <a:pt x="122085" y="122555"/>
                  </a:lnTo>
                  <a:lnTo>
                    <a:pt x="130683" y="109855"/>
                  </a:lnTo>
                  <a:lnTo>
                    <a:pt x="133845" y="94234"/>
                  </a:lnTo>
                  <a:close/>
                </a:path>
                <a:path w="670560" h="670560">
                  <a:moveTo>
                    <a:pt x="134620" y="429348"/>
                  </a:moveTo>
                  <a:lnTo>
                    <a:pt x="107061" y="429348"/>
                  </a:lnTo>
                  <a:lnTo>
                    <a:pt x="107061" y="456704"/>
                  </a:lnTo>
                  <a:lnTo>
                    <a:pt x="134620" y="456704"/>
                  </a:lnTo>
                  <a:lnTo>
                    <a:pt x="134620" y="429348"/>
                  </a:lnTo>
                  <a:close/>
                </a:path>
                <a:path w="670560" h="670560">
                  <a:moveTo>
                    <a:pt x="187375" y="542544"/>
                  </a:moveTo>
                  <a:lnTo>
                    <a:pt x="182664" y="519049"/>
                  </a:lnTo>
                  <a:lnTo>
                    <a:pt x="175996" y="509155"/>
                  </a:lnTo>
                  <a:lnTo>
                    <a:pt x="169811" y="499872"/>
                  </a:lnTo>
                  <a:lnTo>
                    <a:pt x="160616" y="493776"/>
                  </a:lnTo>
                  <a:lnTo>
                    <a:pt x="160616" y="546608"/>
                  </a:lnTo>
                  <a:lnTo>
                    <a:pt x="160616" y="605536"/>
                  </a:lnTo>
                  <a:lnTo>
                    <a:pt x="157581" y="619760"/>
                  </a:lnTo>
                  <a:lnTo>
                    <a:pt x="149415" y="631698"/>
                  </a:lnTo>
                  <a:lnTo>
                    <a:pt x="137274" y="640080"/>
                  </a:lnTo>
                  <a:lnTo>
                    <a:pt x="136867" y="640080"/>
                  </a:lnTo>
                  <a:lnTo>
                    <a:pt x="123139" y="643001"/>
                  </a:lnTo>
                  <a:lnTo>
                    <a:pt x="64236" y="643001"/>
                  </a:lnTo>
                  <a:lnTo>
                    <a:pt x="49352" y="640080"/>
                  </a:lnTo>
                  <a:lnTo>
                    <a:pt x="37465" y="632206"/>
                  </a:lnTo>
                  <a:lnTo>
                    <a:pt x="29603" y="620395"/>
                  </a:lnTo>
                  <a:lnTo>
                    <a:pt x="26758" y="605536"/>
                  </a:lnTo>
                  <a:lnTo>
                    <a:pt x="26758" y="546608"/>
                  </a:lnTo>
                  <a:lnTo>
                    <a:pt x="29794" y="532257"/>
                  </a:lnTo>
                  <a:lnTo>
                    <a:pt x="37973" y="520319"/>
                  </a:lnTo>
                  <a:lnTo>
                    <a:pt x="49911" y="512203"/>
                  </a:lnTo>
                  <a:lnTo>
                    <a:pt x="64236" y="509155"/>
                  </a:lnTo>
                  <a:lnTo>
                    <a:pt x="123139" y="509155"/>
                  </a:lnTo>
                  <a:lnTo>
                    <a:pt x="138036" y="511937"/>
                  </a:lnTo>
                  <a:lnTo>
                    <a:pt x="149910" y="519811"/>
                  </a:lnTo>
                  <a:lnTo>
                    <a:pt x="157772" y="531749"/>
                  </a:lnTo>
                  <a:lnTo>
                    <a:pt x="160616" y="546608"/>
                  </a:lnTo>
                  <a:lnTo>
                    <a:pt x="160616" y="493776"/>
                  </a:lnTo>
                  <a:lnTo>
                    <a:pt x="150685" y="487045"/>
                  </a:lnTo>
                  <a:lnTo>
                    <a:pt x="127139" y="482346"/>
                  </a:lnTo>
                  <a:lnTo>
                    <a:pt x="58902" y="482346"/>
                  </a:lnTo>
                  <a:lnTo>
                    <a:pt x="36106" y="487045"/>
                  </a:lnTo>
                  <a:lnTo>
                    <a:pt x="17310" y="499872"/>
                  </a:lnTo>
                  <a:lnTo>
                    <a:pt x="4686" y="518553"/>
                  </a:lnTo>
                  <a:lnTo>
                    <a:pt x="0" y="541274"/>
                  </a:lnTo>
                  <a:lnTo>
                    <a:pt x="0" y="609473"/>
                  </a:lnTo>
                  <a:lnTo>
                    <a:pt x="17741" y="652272"/>
                  </a:lnTo>
                  <a:lnTo>
                    <a:pt x="60223" y="669671"/>
                  </a:lnTo>
                  <a:lnTo>
                    <a:pt x="128473" y="669671"/>
                  </a:lnTo>
                  <a:lnTo>
                    <a:pt x="169976" y="652272"/>
                  </a:lnTo>
                  <a:lnTo>
                    <a:pt x="173863" y="643001"/>
                  </a:lnTo>
                  <a:lnTo>
                    <a:pt x="187375" y="610870"/>
                  </a:lnTo>
                  <a:lnTo>
                    <a:pt x="187375" y="542544"/>
                  </a:lnTo>
                  <a:close/>
                </a:path>
                <a:path w="670560" h="670560">
                  <a:moveTo>
                    <a:pt x="187375" y="60706"/>
                  </a:moveTo>
                  <a:lnTo>
                    <a:pt x="182664" y="37211"/>
                  </a:lnTo>
                  <a:lnTo>
                    <a:pt x="175996" y="27305"/>
                  </a:lnTo>
                  <a:lnTo>
                    <a:pt x="169811" y="18034"/>
                  </a:lnTo>
                  <a:lnTo>
                    <a:pt x="160616" y="11938"/>
                  </a:lnTo>
                  <a:lnTo>
                    <a:pt x="160616" y="64770"/>
                  </a:lnTo>
                  <a:lnTo>
                    <a:pt x="160616" y="123698"/>
                  </a:lnTo>
                  <a:lnTo>
                    <a:pt x="157581" y="137922"/>
                  </a:lnTo>
                  <a:lnTo>
                    <a:pt x="149415" y="149860"/>
                  </a:lnTo>
                  <a:lnTo>
                    <a:pt x="137274" y="158242"/>
                  </a:lnTo>
                  <a:lnTo>
                    <a:pt x="136867" y="158242"/>
                  </a:lnTo>
                  <a:lnTo>
                    <a:pt x="123139" y="161163"/>
                  </a:lnTo>
                  <a:lnTo>
                    <a:pt x="64236" y="161163"/>
                  </a:lnTo>
                  <a:lnTo>
                    <a:pt x="49352" y="158242"/>
                  </a:lnTo>
                  <a:lnTo>
                    <a:pt x="37465" y="150368"/>
                  </a:lnTo>
                  <a:lnTo>
                    <a:pt x="29603" y="138557"/>
                  </a:lnTo>
                  <a:lnTo>
                    <a:pt x="26758" y="123698"/>
                  </a:lnTo>
                  <a:lnTo>
                    <a:pt x="26758" y="64770"/>
                  </a:lnTo>
                  <a:lnTo>
                    <a:pt x="29794" y="50419"/>
                  </a:lnTo>
                  <a:lnTo>
                    <a:pt x="37973" y="38481"/>
                  </a:lnTo>
                  <a:lnTo>
                    <a:pt x="49911" y="30353"/>
                  </a:lnTo>
                  <a:lnTo>
                    <a:pt x="64236" y="27305"/>
                  </a:lnTo>
                  <a:lnTo>
                    <a:pt x="123139" y="27305"/>
                  </a:lnTo>
                  <a:lnTo>
                    <a:pt x="138036" y="30099"/>
                  </a:lnTo>
                  <a:lnTo>
                    <a:pt x="149910" y="37973"/>
                  </a:lnTo>
                  <a:lnTo>
                    <a:pt x="157772" y="49911"/>
                  </a:lnTo>
                  <a:lnTo>
                    <a:pt x="160616" y="64770"/>
                  </a:lnTo>
                  <a:lnTo>
                    <a:pt x="160616" y="11938"/>
                  </a:lnTo>
                  <a:lnTo>
                    <a:pt x="150685" y="5207"/>
                  </a:lnTo>
                  <a:lnTo>
                    <a:pt x="127139" y="508"/>
                  </a:lnTo>
                  <a:lnTo>
                    <a:pt x="58902" y="508"/>
                  </a:lnTo>
                  <a:lnTo>
                    <a:pt x="36106" y="5207"/>
                  </a:lnTo>
                  <a:lnTo>
                    <a:pt x="17310" y="18034"/>
                  </a:lnTo>
                  <a:lnTo>
                    <a:pt x="4686" y="36703"/>
                  </a:lnTo>
                  <a:lnTo>
                    <a:pt x="0" y="59436"/>
                  </a:lnTo>
                  <a:lnTo>
                    <a:pt x="0" y="127635"/>
                  </a:lnTo>
                  <a:lnTo>
                    <a:pt x="17741" y="170434"/>
                  </a:lnTo>
                  <a:lnTo>
                    <a:pt x="60223" y="187833"/>
                  </a:lnTo>
                  <a:lnTo>
                    <a:pt x="128473" y="187833"/>
                  </a:lnTo>
                  <a:lnTo>
                    <a:pt x="169976" y="170434"/>
                  </a:lnTo>
                  <a:lnTo>
                    <a:pt x="173863" y="161163"/>
                  </a:lnTo>
                  <a:lnTo>
                    <a:pt x="187375" y="129032"/>
                  </a:lnTo>
                  <a:lnTo>
                    <a:pt x="187375" y="60706"/>
                  </a:lnTo>
                  <a:close/>
                </a:path>
                <a:path w="670560" h="670560">
                  <a:moveTo>
                    <a:pt x="295262" y="643001"/>
                  </a:moveTo>
                  <a:lnTo>
                    <a:pt x="214160" y="643001"/>
                  </a:lnTo>
                  <a:lnTo>
                    <a:pt x="214160" y="670560"/>
                  </a:lnTo>
                  <a:lnTo>
                    <a:pt x="295262" y="670560"/>
                  </a:lnTo>
                  <a:lnTo>
                    <a:pt x="295262" y="643001"/>
                  </a:lnTo>
                  <a:close/>
                </a:path>
                <a:path w="670560" h="670560">
                  <a:moveTo>
                    <a:pt x="375475" y="508"/>
                  </a:moveTo>
                  <a:lnTo>
                    <a:pt x="321144" y="508"/>
                  </a:lnTo>
                  <a:lnTo>
                    <a:pt x="321144" y="27305"/>
                  </a:lnTo>
                  <a:lnTo>
                    <a:pt x="375475" y="27305"/>
                  </a:lnTo>
                  <a:lnTo>
                    <a:pt x="375475" y="508"/>
                  </a:lnTo>
                  <a:close/>
                </a:path>
                <a:path w="670560" h="670560">
                  <a:moveTo>
                    <a:pt x="402234" y="161925"/>
                  </a:moveTo>
                  <a:lnTo>
                    <a:pt x="374675" y="161925"/>
                  </a:lnTo>
                  <a:lnTo>
                    <a:pt x="374675" y="188722"/>
                  </a:lnTo>
                  <a:lnTo>
                    <a:pt x="402234" y="188722"/>
                  </a:lnTo>
                  <a:lnTo>
                    <a:pt x="402234" y="161925"/>
                  </a:lnTo>
                  <a:close/>
                </a:path>
                <a:path w="670560" h="670560">
                  <a:moveTo>
                    <a:pt x="455752" y="161925"/>
                  </a:moveTo>
                  <a:lnTo>
                    <a:pt x="428193" y="161925"/>
                  </a:lnTo>
                  <a:lnTo>
                    <a:pt x="428193" y="188722"/>
                  </a:lnTo>
                  <a:lnTo>
                    <a:pt x="455752" y="188722"/>
                  </a:lnTo>
                  <a:lnTo>
                    <a:pt x="455752" y="161925"/>
                  </a:lnTo>
                  <a:close/>
                </a:path>
                <a:path w="670560" h="670560">
                  <a:moveTo>
                    <a:pt x="455752" y="80772"/>
                  </a:moveTo>
                  <a:lnTo>
                    <a:pt x="428193" y="80772"/>
                  </a:lnTo>
                  <a:lnTo>
                    <a:pt x="347903" y="80772"/>
                  </a:lnTo>
                  <a:lnTo>
                    <a:pt x="347903" y="107569"/>
                  </a:lnTo>
                  <a:lnTo>
                    <a:pt x="428193" y="107569"/>
                  </a:lnTo>
                  <a:lnTo>
                    <a:pt x="428193" y="134366"/>
                  </a:lnTo>
                  <a:lnTo>
                    <a:pt x="455752" y="134366"/>
                  </a:lnTo>
                  <a:lnTo>
                    <a:pt x="455752" y="80772"/>
                  </a:lnTo>
                  <a:close/>
                </a:path>
                <a:path w="670560" h="670560">
                  <a:moveTo>
                    <a:pt x="455752" y="28067"/>
                  </a:moveTo>
                  <a:lnTo>
                    <a:pt x="347903" y="28067"/>
                  </a:lnTo>
                  <a:lnTo>
                    <a:pt x="347903" y="54864"/>
                  </a:lnTo>
                  <a:lnTo>
                    <a:pt x="455752" y="54864"/>
                  </a:lnTo>
                  <a:lnTo>
                    <a:pt x="455752" y="28067"/>
                  </a:lnTo>
                  <a:close/>
                </a:path>
                <a:path w="670560" h="670560">
                  <a:moveTo>
                    <a:pt x="509397" y="482561"/>
                  </a:moveTo>
                  <a:lnTo>
                    <a:pt x="481838" y="482561"/>
                  </a:lnTo>
                  <a:lnTo>
                    <a:pt x="481838" y="509905"/>
                  </a:lnTo>
                  <a:lnTo>
                    <a:pt x="509397" y="509905"/>
                  </a:lnTo>
                  <a:lnTo>
                    <a:pt x="509397" y="482561"/>
                  </a:lnTo>
                  <a:close/>
                </a:path>
                <a:path w="670560" h="670560">
                  <a:moveTo>
                    <a:pt x="589699" y="268770"/>
                  </a:moveTo>
                  <a:lnTo>
                    <a:pt x="562140" y="268770"/>
                  </a:lnTo>
                  <a:lnTo>
                    <a:pt x="562140" y="296291"/>
                  </a:lnTo>
                  <a:lnTo>
                    <a:pt x="589699" y="296291"/>
                  </a:lnTo>
                  <a:lnTo>
                    <a:pt x="589699" y="268770"/>
                  </a:lnTo>
                  <a:close/>
                </a:path>
                <a:path w="670560" h="670560">
                  <a:moveTo>
                    <a:pt x="670052" y="268732"/>
                  </a:moveTo>
                  <a:lnTo>
                    <a:pt x="643089" y="268732"/>
                  </a:lnTo>
                  <a:lnTo>
                    <a:pt x="643089" y="242570"/>
                  </a:lnTo>
                  <a:lnTo>
                    <a:pt x="643089" y="241300"/>
                  </a:lnTo>
                  <a:lnTo>
                    <a:pt x="642442" y="241300"/>
                  </a:lnTo>
                  <a:lnTo>
                    <a:pt x="642442" y="296291"/>
                  </a:lnTo>
                  <a:lnTo>
                    <a:pt x="642442" y="322199"/>
                  </a:lnTo>
                  <a:lnTo>
                    <a:pt x="588911" y="322199"/>
                  </a:lnTo>
                  <a:lnTo>
                    <a:pt x="588911" y="348869"/>
                  </a:lnTo>
                  <a:lnTo>
                    <a:pt x="562940" y="348869"/>
                  </a:lnTo>
                  <a:lnTo>
                    <a:pt x="562940" y="322199"/>
                  </a:lnTo>
                  <a:lnTo>
                    <a:pt x="562140" y="322199"/>
                  </a:lnTo>
                  <a:lnTo>
                    <a:pt x="562140" y="349758"/>
                  </a:lnTo>
                  <a:lnTo>
                    <a:pt x="562140" y="375666"/>
                  </a:lnTo>
                  <a:lnTo>
                    <a:pt x="536168" y="375666"/>
                  </a:lnTo>
                  <a:lnTo>
                    <a:pt x="536168" y="349758"/>
                  </a:lnTo>
                  <a:lnTo>
                    <a:pt x="562140" y="349758"/>
                  </a:lnTo>
                  <a:lnTo>
                    <a:pt x="562140" y="322199"/>
                  </a:lnTo>
                  <a:lnTo>
                    <a:pt x="536168" y="322199"/>
                  </a:lnTo>
                  <a:lnTo>
                    <a:pt x="536168" y="268732"/>
                  </a:lnTo>
                  <a:lnTo>
                    <a:pt x="536041" y="268732"/>
                  </a:lnTo>
                  <a:lnTo>
                    <a:pt x="536041" y="242570"/>
                  </a:lnTo>
                  <a:lnTo>
                    <a:pt x="615530" y="242570"/>
                  </a:lnTo>
                  <a:lnTo>
                    <a:pt x="615530" y="269240"/>
                  </a:lnTo>
                  <a:lnTo>
                    <a:pt x="615670" y="269240"/>
                  </a:lnTo>
                  <a:lnTo>
                    <a:pt x="615670" y="296291"/>
                  </a:lnTo>
                  <a:lnTo>
                    <a:pt x="642442" y="296291"/>
                  </a:lnTo>
                  <a:lnTo>
                    <a:pt x="642442" y="241300"/>
                  </a:lnTo>
                  <a:lnTo>
                    <a:pt x="616331" y="241300"/>
                  </a:lnTo>
                  <a:lnTo>
                    <a:pt x="616331" y="214630"/>
                  </a:lnTo>
                  <a:lnTo>
                    <a:pt x="535368" y="214630"/>
                  </a:lnTo>
                  <a:lnTo>
                    <a:pt x="535368" y="322961"/>
                  </a:lnTo>
                  <a:lnTo>
                    <a:pt x="535368" y="348869"/>
                  </a:lnTo>
                  <a:lnTo>
                    <a:pt x="535368" y="456704"/>
                  </a:lnTo>
                  <a:lnTo>
                    <a:pt x="535368" y="535686"/>
                  </a:lnTo>
                  <a:lnTo>
                    <a:pt x="455866" y="535686"/>
                  </a:lnTo>
                  <a:lnTo>
                    <a:pt x="455866" y="456704"/>
                  </a:lnTo>
                  <a:lnTo>
                    <a:pt x="535368" y="456704"/>
                  </a:lnTo>
                  <a:lnTo>
                    <a:pt x="535368" y="348869"/>
                  </a:lnTo>
                  <a:lnTo>
                    <a:pt x="509409" y="348869"/>
                  </a:lnTo>
                  <a:lnTo>
                    <a:pt x="509409" y="322961"/>
                  </a:lnTo>
                  <a:lnTo>
                    <a:pt x="535368" y="322961"/>
                  </a:lnTo>
                  <a:lnTo>
                    <a:pt x="535368" y="214630"/>
                  </a:lnTo>
                  <a:lnTo>
                    <a:pt x="481723" y="214630"/>
                  </a:lnTo>
                  <a:lnTo>
                    <a:pt x="481723" y="241300"/>
                  </a:lnTo>
                  <a:lnTo>
                    <a:pt x="481723" y="242570"/>
                  </a:lnTo>
                  <a:lnTo>
                    <a:pt x="508482" y="242570"/>
                  </a:lnTo>
                  <a:lnTo>
                    <a:pt x="508482" y="269240"/>
                  </a:lnTo>
                  <a:lnTo>
                    <a:pt x="508596" y="295402"/>
                  </a:lnTo>
                  <a:lnTo>
                    <a:pt x="508596" y="349758"/>
                  </a:lnTo>
                  <a:lnTo>
                    <a:pt x="508596" y="375666"/>
                  </a:lnTo>
                  <a:lnTo>
                    <a:pt x="455866" y="375666"/>
                  </a:lnTo>
                  <a:lnTo>
                    <a:pt x="455866" y="349758"/>
                  </a:lnTo>
                  <a:lnTo>
                    <a:pt x="508596" y="349758"/>
                  </a:lnTo>
                  <a:lnTo>
                    <a:pt x="508596" y="295402"/>
                  </a:lnTo>
                  <a:lnTo>
                    <a:pt x="482638" y="295402"/>
                  </a:lnTo>
                  <a:lnTo>
                    <a:pt x="482638" y="268732"/>
                  </a:lnTo>
                  <a:lnTo>
                    <a:pt x="481838" y="268732"/>
                  </a:lnTo>
                  <a:lnTo>
                    <a:pt x="481838" y="296291"/>
                  </a:lnTo>
                  <a:lnTo>
                    <a:pt x="481838" y="322199"/>
                  </a:lnTo>
                  <a:lnTo>
                    <a:pt x="455866" y="322199"/>
                  </a:lnTo>
                  <a:lnTo>
                    <a:pt x="455866" y="296291"/>
                  </a:lnTo>
                  <a:lnTo>
                    <a:pt x="481838" y="296291"/>
                  </a:lnTo>
                  <a:lnTo>
                    <a:pt x="481838" y="268732"/>
                  </a:lnTo>
                  <a:lnTo>
                    <a:pt x="455752" y="268732"/>
                  </a:lnTo>
                  <a:lnTo>
                    <a:pt x="455752" y="242570"/>
                  </a:lnTo>
                  <a:lnTo>
                    <a:pt x="455752" y="215900"/>
                  </a:lnTo>
                  <a:lnTo>
                    <a:pt x="455752" y="214630"/>
                  </a:lnTo>
                  <a:lnTo>
                    <a:pt x="455066" y="214630"/>
                  </a:lnTo>
                  <a:lnTo>
                    <a:pt x="455066" y="322961"/>
                  </a:lnTo>
                  <a:lnTo>
                    <a:pt x="455066" y="348869"/>
                  </a:lnTo>
                  <a:lnTo>
                    <a:pt x="455066" y="376428"/>
                  </a:lnTo>
                  <a:lnTo>
                    <a:pt x="455066" y="402844"/>
                  </a:lnTo>
                  <a:lnTo>
                    <a:pt x="455066" y="403225"/>
                  </a:lnTo>
                  <a:lnTo>
                    <a:pt x="455066" y="429387"/>
                  </a:lnTo>
                  <a:lnTo>
                    <a:pt x="401535" y="429387"/>
                  </a:lnTo>
                  <a:lnTo>
                    <a:pt x="401535" y="456704"/>
                  </a:lnTo>
                  <a:lnTo>
                    <a:pt x="428294" y="456704"/>
                  </a:lnTo>
                  <a:lnTo>
                    <a:pt x="428294" y="535686"/>
                  </a:lnTo>
                  <a:lnTo>
                    <a:pt x="402336" y="535686"/>
                  </a:lnTo>
                  <a:lnTo>
                    <a:pt x="402336" y="509905"/>
                  </a:lnTo>
                  <a:lnTo>
                    <a:pt x="402336" y="482473"/>
                  </a:lnTo>
                  <a:lnTo>
                    <a:pt x="375564" y="482473"/>
                  </a:lnTo>
                  <a:lnTo>
                    <a:pt x="375564" y="429387"/>
                  </a:lnTo>
                  <a:lnTo>
                    <a:pt x="348792" y="429387"/>
                  </a:lnTo>
                  <a:lnTo>
                    <a:pt x="348792" y="402844"/>
                  </a:lnTo>
                  <a:lnTo>
                    <a:pt x="348792" y="402374"/>
                  </a:lnTo>
                  <a:lnTo>
                    <a:pt x="321221" y="402374"/>
                  </a:lnTo>
                  <a:lnTo>
                    <a:pt x="321221" y="402844"/>
                  </a:lnTo>
                  <a:lnTo>
                    <a:pt x="321221" y="429895"/>
                  </a:lnTo>
                  <a:lnTo>
                    <a:pt x="321221" y="456704"/>
                  </a:lnTo>
                  <a:lnTo>
                    <a:pt x="347992" y="456704"/>
                  </a:lnTo>
                  <a:lnTo>
                    <a:pt x="347992" y="482473"/>
                  </a:lnTo>
                  <a:lnTo>
                    <a:pt x="295249" y="482473"/>
                  </a:lnTo>
                  <a:lnTo>
                    <a:pt x="295249" y="429895"/>
                  </a:lnTo>
                  <a:lnTo>
                    <a:pt x="295249" y="429387"/>
                  </a:lnTo>
                  <a:lnTo>
                    <a:pt x="295249" y="402336"/>
                  </a:lnTo>
                  <a:lnTo>
                    <a:pt x="294449" y="402336"/>
                  </a:lnTo>
                  <a:lnTo>
                    <a:pt x="294449" y="509905"/>
                  </a:lnTo>
                  <a:lnTo>
                    <a:pt x="294449" y="535686"/>
                  </a:lnTo>
                  <a:lnTo>
                    <a:pt x="268490" y="535686"/>
                  </a:lnTo>
                  <a:lnTo>
                    <a:pt x="268490" y="509905"/>
                  </a:lnTo>
                  <a:lnTo>
                    <a:pt x="294449" y="509905"/>
                  </a:lnTo>
                  <a:lnTo>
                    <a:pt x="294449" y="402336"/>
                  </a:lnTo>
                  <a:lnTo>
                    <a:pt x="268490" y="402336"/>
                  </a:lnTo>
                  <a:lnTo>
                    <a:pt x="268490" y="376428"/>
                  </a:lnTo>
                  <a:lnTo>
                    <a:pt x="295249" y="376428"/>
                  </a:lnTo>
                  <a:lnTo>
                    <a:pt x="295249" y="375666"/>
                  </a:lnTo>
                  <a:lnTo>
                    <a:pt x="295249" y="349758"/>
                  </a:lnTo>
                  <a:lnTo>
                    <a:pt x="321221" y="349758"/>
                  </a:lnTo>
                  <a:lnTo>
                    <a:pt x="321221" y="376428"/>
                  </a:lnTo>
                  <a:lnTo>
                    <a:pt x="348792" y="376428"/>
                  </a:lnTo>
                  <a:lnTo>
                    <a:pt x="348792" y="349758"/>
                  </a:lnTo>
                  <a:lnTo>
                    <a:pt x="374764" y="349758"/>
                  </a:lnTo>
                  <a:lnTo>
                    <a:pt x="374764" y="403225"/>
                  </a:lnTo>
                  <a:lnTo>
                    <a:pt x="429107" y="403225"/>
                  </a:lnTo>
                  <a:lnTo>
                    <a:pt x="429107" y="376428"/>
                  </a:lnTo>
                  <a:lnTo>
                    <a:pt x="455066" y="376428"/>
                  </a:lnTo>
                  <a:lnTo>
                    <a:pt x="455066" y="348869"/>
                  </a:lnTo>
                  <a:lnTo>
                    <a:pt x="428294" y="348869"/>
                  </a:lnTo>
                  <a:lnTo>
                    <a:pt x="428294" y="375666"/>
                  </a:lnTo>
                  <a:lnTo>
                    <a:pt x="402336" y="375666"/>
                  </a:lnTo>
                  <a:lnTo>
                    <a:pt x="402336" y="349758"/>
                  </a:lnTo>
                  <a:lnTo>
                    <a:pt x="402336" y="348869"/>
                  </a:lnTo>
                  <a:lnTo>
                    <a:pt x="402336" y="322199"/>
                  </a:lnTo>
                  <a:lnTo>
                    <a:pt x="402336" y="296291"/>
                  </a:lnTo>
                  <a:lnTo>
                    <a:pt x="428294" y="296291"/>
                  </a:lnTo>
                  <a:lnTo>
                    <a:pt x="428294" y="322961"/>
                  </a:lnTo>
                  <a:lnTo>
                    <a:pt x="455066" y="322961"/>
                  </a:lnTo>
                  <a:lnTo>
                    <a:pt x="455066" y="214630"/>
                  </a:lnTo>
                  <a:lnTo>
                    <a:pt x="428193" y="214630"/>
                  </a:lnTo>
                  <a:lnTo>
                    <a:pt x="428193" y="242570"/>
                  </a:lnTo>
                  <a:lnTo>
                    <a:pt x="428193" y="268732"/>
                  </a:lnTo>
                  <a:lnTo>
                    <a:pt x="374764" y="268732"/>
                  </a:lnTo>
                  <a:lnTo>
                    <a:pt x="374764" y="322199"/>
                  </a:lnTo>
                  <a:lnTo>
                    <a:pt x="348792" y="322199"/>
                  </a:lnTo>
                  <a:lnTo>
                    <a:pt x="348792" y="268732"/>
                  </a:lnTo>
                  <a:lnTo>
                    <a:pt x="347992" y="268732"/>
                  </a:lnTo>
                  <a:lnTo>
                    <a:pt x="347992" y="322961"/>
                  </a:lnTo>
                  <a:lnTo>
                    <a:pt x="347992" y="348869"/>
                  </a:lnTo>
                  <a:lnTo>
                    <a:pt x="322021" y="348869"/>
                  </a:lnTo>
                  <a:lnTo>
                    <a:pt x="322021" y="322961"/>
                  </a:lnTo>
                  <a:lnTo>
                    <a:pt x="347992" y="322961"/>
                  </a:lnTo>
                  <a:lnTo>
                    <a:pt x="347992" y="268732"/>
                  </a:lnTo>
                  <a:lnTo>
                    <a:pt x="321221" y="268732"/>
                  </a:lnTo>
                  <a:lnTo>
                    <a:pt x="321221" y="322199"/>
                  </a:lnTo>
                  <a:lnTo>
                    <a:pt x="268490" y="322199"/>
                  </a:lnTo>
                  <a:lnTo>
                    <a:pt x="268490" y="268986"/>
                  </a:lnTo>
                  <a:lnTo>
                    <a:pt x="295173" y="268986"/>
                  </a:lnTo>
                  <a:lnTo>
                    <a:pt x="295173" y="242570"/>
                  </a:lnTo>
                  <a:lnTo>
                    <a:pt x="295173" y="242189"/>
                  </a:lnTo>
                  <a:lnTo>
                    <a:pt x="295173" y="241300"/>
                  </a:lnTo>
                  <a:lnTo>
                    <a:pt x="268427" y="241300"/>
                  </a:lnTo>
                  <a:lnTo>
                    <a:pt x="268427" y="215900"/>
                  </a:lnTo>
                  <a:lnTo>
                    <a:pt x="295173" y="215900"/>
                  </a:lnTo>
                  <a:lnTo>
                    <a:pt x="295173" y="187960"/>
                  </a:lnTo>
                  <a:lnTo>
                    <a:pt x="295173" y="161290"/>
                  </a:lnTo>
                  <a:lnTo>
                    <a:pt x="268427" y="161290"/>
                  </a:lnTo>
                  <a:lnTo>
                    <a:pt x="268427" y="81280"/>
                  </a:lnTo>
                  <a:lnTo>
                    <a:pt x="294373" y="81280"/>
                  </a:lnTo>
                  <a:lnTo>
                    <a:pt x="294373" y="107950"/>
                  </a:lnTo>
                  <a:lnTo>
                    <a:pt x="321144" y="107950"/>
                  </a:lnTo>
                  <a:lnTo>
                    <a:pt x="321144" y="134620"/>
                  </a:lnTo>
                  <a:lnTo>
                    <a:pt x="347903" y="134620"/>
                  </a:lnTo>
                  <a:lnTo>
                    <a:pt x="347903" y="161290"/>
                  </a:lnTo>
                  <a:lnTo>
                    <a:pt x="321144" y="161290"/>
                  </a:lnTo>
                  <a:lnTo>
                    <a:pt x="321144" y="162560"/>
                  </a:lnTo>
                  <a:lnTo>
                    <a:pt x="321144" y="214630"/>
                  </a:lnTo>
                  <a:lnTo>
                    <a:pt x="321144" y="215900"/>
                  </a:lnTo>
                  <a:lnTo>
                    <a:pt x="347903" y="215900"/>
                  </a:lnTo>
                  <a:lnTo>
                    <a:pt x="347903" y="242570"/>
                  </a:lnTo>
                  <a:lnTo>
                    <a:pt x="428193" y="242570"/>
                  </a:lnTo>
                  <a:lnTo>
                    <a:pt x="428193" y="214630"/>
                  </a:lnTo>
                  <a:lnTo>
                    <a:pt x="348703" y="214630"/>
                  </a:lnTo>
                  <a:lnTo>
                    <a:pt x="348703" y="162560"/>
                  </a:lnTo>
                  <a:lnTo>
                    <a:pt x="348703" y="161290"/>
                  </a:lnTo>
                  <a:lnTo>
                    <a:pt x="455752" y="161290"/>
                  </a:lnTo>
                  <a:lnTo>
                    <a:pt x="455752" y="134620"/>
                  </a:lnTo>
                  <a:lnTo>
                    <a:pt x="375475" y="134620"/>
                  </a:lnTo>
                  <a:lnTo>
                    <a:pt x="375475" y="107950"/>
                  </a:lnTo>
                  <a:lnTo>
                    <a:pt x="321945" y="107950"/>
                  </a:lnTo>
                  <a:lnTo>
                    <a:pt x="321945" y="81280"/>
                  </a:lnTo>
                  <a:lnTo>
                    <a:pt x="321945" y="27940"/>
                  </a:lnTo>
                  <a:lnTo>
                    <a:pt x="268427" y="27940"/>
                  </a:lnTo>
                  <a:lnTo>
                    <a:pt x="268427" y="0"/>
                  </a:lnTo>
                  <a:lnTo>
                    <a:pt x="267677" y="0"/>
                  </a:lnTo>
                  <a:lnTo>
                    <a:pt x="267677" y="349758"/>
                  </a:lnTo>
                  <a:lnTo>
                    <a:pt x="267677" y="375666"/>
                  </a:lnTo>
                  <a:lnTo>
                    <a:pt x="241719" y="375666"/>
                  </a:lnTo>
                  <a:lnTo>
                    <a:pt x="241719" y="349758"/>
                  </a:lnTo>
                  <a:lnTo>
                    <a:pt x="267677" y="349758"/>
                  </a:lnTo>
                  <a:lnTo>
                    <a:pt x="267677" y="0"/>
                  </a:lnTo>
                  <a:lnTo>
                    <a:pt x="267614" y="162560"/>
                  </a:lnTo>
                  <a:lnTo>
                    <a:pt x="267614" y="187960"/>
                  </a:lnTo>
                  <a:lnTo>
                    <a:pt x="241655" y="187960"/>
                  </a:lnTo>
                  <a:lnTo>
                    <a:pt x="241655" y="162560"/>
                  </a:lnTo>
                  <a:lnTo>
                    <a:pt x="267614" y="162560"/>
                  </a:lnTo>
                  <a:lnTo>
                    <a:pt x="267614" y="0"/>
                  </a:lnTo>
                  <a:lnTo>
                    <a:pt x="240855" y="0"/>
                  </a:lnTo>
                  <a:lnTo>
                    <a:pt x="240855" y="54610"/>
                  </a:lnTo>
                  <a:lnTo>
                    <a:pt x="214096" y="54610"/>
                  </a:lnTo>
                  <a:lnTo>
                    <a:pt x="214096" y="162560"/>
                  </a:lnTo>
                  <a:lnTo>
                    <a:pt x="214096" y="187960"/>
                  </a:lnTo>
                  <a:lnTo>
                    <a:pt x="214096" y="215900"/>
                  </a:lnTo>
                  <a:lnTo>
                    <a:pt x="240855" y="215900"/>
                  </a:lnTo>
                  <a:lnTo>
                    <a:pt x="240855" y="241300"/>
                  </a:lnTo>
                  <a:lnTo>
                    <a:pt x="188125" y="241300"/>
                  </a:lnTo>
                  <a:lnTo>
                    <a:pt x="188125" y="214630"/>
                  </a:lnTo>
                  <a:lnTo>
                    <a:pt x="187375" y="214630"/>
                  </a:lnTo>
                  <a:lnTo>
                    <a:pt x="187375" y="296291"/>
                  </a:lnTo>
                  <a:lnTo>
                    <a:pt x="187375" y="322199"/>
                  </a:lnTo>
                  <a:lnTo>
                    <a:pt x="107873" y="322199"/>
                  </a:lnTo>
                  <a:lnTo>
                    <a:pt x="107873" y="296291"/>
                  </a:lnTo>
                  <a:lnTo>
                    <a:pt x="187375" y="296291"/>
                  </a:lnTo>
                  <a:lnTo>
                    <a:pt x="187375" y="214630"/>
                  </a:lnTo>
                  <a:lnTo>
                    <a:pt x="187325" y="242570"/>
                  </a:lnTo>
                  <a:lnTo>
                    <a:pt x="187325" y="268732"/>
                  </a:lnTo>
                  <a:lnTo>
                    <a:pt x="134594" y="268732"/>
                  </a:lnTo>
                  <a:lnTo>
                    <a:pt x="134594" y="242570"/>
                  </a:lnTo>
                  <a:lnTo>
                    <a:pt x="187325" y="242570"/>
                  </a:lnTo>
                  <a:lnTo>
                    <a:pt x="187325" y="214630"/>
                  </a:lnTo>
                  <a:lnTo>
                    <a:pt x="53517" y="214630"/>
                  </a:lnTo>
                  <a:lnTo>
                    <a:pt x="53517" y="241300"/>
                  </a:lnTo>
                  <a:lnTo>
                    <a:pt x="27559" y="241300"/>
                  </a:lnTo>
                  <a:lnTo>
                    <a:pt x="27559" y="214630"/>
                  </a:lnTo>
                  <a:lnTo>
                    <a:pt x="0" y="214630"/>
                  </a:lnTo>
                  <a:lnTo>
                    <a:pt x="0" y="241300"/>
                  </a:lnTo>
                  <a:lnTo>
                    <a:pt x="0" y="242570"/>
                  </a:lnTo>
                  <a:lnTo>
                    <a:pt x="0" y="269240"/>
                  </a:lnTo>
                  <a:lnTo>
                    <a:pt x="53517" y="269240"/>
                  </a:lnTo>
                  <a:lnTo>
                    <a:pt x="53517" y="295783"/>
                  </a:lnTo>
                  <a:lnTo>
                    <a:pt x="53530" y="322961"/>
                  </a:lnTo>
                  <a:lnTo>
                    <a:pt x="107061" y="322961"/>
                  </a:lnTo>
                  <a:lnTo>
                    <a:pt x="107061" y="349758"/>
                  </a:lnTo>
                  <a:lnTo>
                    <a:pt x="133832" y="349758"/>
                  </a:lnTo>
                  <a:lnTo>
                    <a:pt x="133832" y="403225"/>
                  </a:lnTo>
                  <a:lnTo>
                    <a:pt x="188175" y="403225"/>
                  </a:lnTo>
                  <a:lnTo>
                    <a:pt x="188175" y="375666"/>
                  </a:lnTo>
                  <a:lnTo>
                    <a:pt x="161404" y="375666"/>
                  </a:lnTo>
                  <a:lnTo>
                    <a:pt x="161404" y="349758"/>
                  </a:lnTo>
                  <a:lnTo>
                    <a:pt x="188175" y="349758"/>
                  </a:lnTo>
                  <a:lnTo>
                    <a:pt x="188175" y="322961"/>
                  </a:lnTo>
                  <a:lnTo>
                    <a:pt x="240919" y="322961"/>
                  </a:lnTo>
                  <a:lnTo>
                    <a:pt x="240919" y="348869"/>
                  </a:lnTo>
                  <a:lnTo>
                    <a:pt x="214134" y="348869"/>
                  </a:lnTo>
                  <a:lnTo>
                    <a:pt x="214134" y="376428"/>
                  </a:lnTo>
                  <a:lnTo>
                    <a:pt x="240919" y="376428"/>
                  </a:lnTo>
                  <a:lnTo>
                    <a:pt x="240919" y="402336"/>
                  </a:lnTo>
                  <a:lnTo>
                    <a:pt x="214134" y="402336"/>
                  </a:lnTo>
                  <a:lnTo>
                    <a:pt x="214134" y="429387"/>
                  </a:lnTo>
                  <a:lnTo>
                    <a:pt x="160604" y="429387"/>
                  </a:lnTo>
                  <a:lnTo>
                    <a:pt x="160604" y="456704"/>
                  </a:lnTo>
                  <a:lnTo>
                    <a:pt x="214134" y="456704"/>
                  </a:lnTo>
                  <a:lnTo>
                    <a:pt x="214134" y="483362"/>
                  </a:lnTo>
                  <a:lnTo>
                    <a:pt x="241719" y="483362"/>
                  </a:lnTo>
                  <a:lnTo>
                    <a:pt x="241719" y="456704"/>
                  </a:lnTo>
                  <a:lnTo>
                    <a:pt x="267677" y="456704"/>
                  </a:lnTo>
                  <a:lnTo>
                    <a:pt x="267677" y="509028"/>
                  </a:lnTo>
                  <a:lnTo>
                    <a:pt x="267677" y="536448"/>
                  </a:lnTo>
                  <a:lnTo>
                    <a:pt x="267677" y="589407"/>
                  </a:lnTo>
                  <a:lnTo>
                    <a:pt x="241719" y="589407"/>
                  </a:lnTo>
                  <a:lnTo>
                    <a:pt x="241719" y="536448"/>
                  </a:lnTo>
                  <a:lnTo>
                    <a:pt x="267677" y="536448"/>
                  </a:lnTo>
                  <a:lnTo>
                    <a:pt x="267677" y="509028"/>
                  </a:lnTo>
                  <a:lnTo>
                    <a:pt x="214134" y="509028"/>
                  </a:lnTo>
                  <a:lnTo>
                    <a:pt x="214134" y="616077"/>
                  </a:lnTo>
                  <a:lnTo>
                    <a:pt x="214160" y="616966"/>
                  </a:lnTo>
                  <a:lnTo>
                    <a:pt x="268503" y="616966"/>
                  </a:lnTo>
                  <a:lnTo>
                    <a:pt x="268503" y="589534"/>
                  </a:lnTo>
                  <a:lnTo>
                    <a:pt x="295249" y="589534"/>
                  </a:lnTo>
                  <a:lnTo>
                    <a:pt x="295249" y="563003"/>
                  </a:lnTo>
                  <a:lnTo>
                    <a:pt x="321221" y="563003"/>
                  </a:lnTo>
                  <a:lnTo>
                    <a:pt x="321221" y="589534"/>
                  </a:lnTo>
                  <a:lnTo>
                    <a:pt x="375564" y="589534"/>
                  </a:lnTo>
                  <a:lnTo>
                    <a:pt x="375564" y="563003"/>
                  </a:lnTo>
                  <a:lnTo>
                    <a:pt x="375564" y="562229"/>
                  </a:lnTo>
                  <a:lnTo>
                    <a:pt x="322021" y="562229"/>
                  </a:lnTo>
                  <a:lnTo>
                    <a:pt x="322021" y="536448"/>
                  </a:lnTo>
                  <a:lnTo>
                    <a:pt x="322021" y="535686"/>
                  </a:lnTo>
                  <a:lnTo>
                    <a:pt x="322021" y="509905"/>
                  </a:lnTo>
                  <a:lnTo>
                    <a:pt x="374764" y="509905"/>
                  </a:lnTo>
                  <a:lnTo>
                    <a:pt x="374764" y="536448"/>
                  </a:lnTo>
                  <a:lnTo>
                    <a:pt x="401535" y="536448"/>
                  </a:lnTo>
                  <a:lnTo>
                    <a:pt x="401535" y="589534"/>
                  </a:lnTo>
                  <a:lnTo>
                    <a:pt x="429107" y="589534"/>
                  </a:lnTo>
                  <a:lnTo>
                    <a:pt x="429107" y="563003"/>
                  </a:lnTo>
                  <a:lnTo>
                    <a:pt x="455066" y="563003"/>
                  </a:lnTo>
                  <a:lnTo>
                    <a:pt x="455066" y="589534"/>
                  </a:lnTo>
                  <a:lnTo>
                    <a:pt x="509409" y="589534"/>
                  </a:lnTo>
                  <a:lnTo>
                    <a:pt x="509409" y="563003"/>
                  </a:lnTo>
                  <a:lnTo>
                    <a:pt x="535368" y="563003"/>
                  </a:lnTo>
                  <a:lnTo>
                    <a:pt x="535368" y="589534"/>
                  </a:lnTo>
                  <a:lnTo>
                    <a:pt x="670052" y="589534"/>
                  </a:lnTo>
                  <a:lnTo>
                    <a:pt x="670052" y="563003"/>
                  </a:lnTo>
                  <a:lnTo>
                    <a:pt x="670052" y="562229"/>
                  </a:lnTo>
                  <a:lnTo>
                    <a:pt x="670052" y="535686"/>
                  </a:lnTo>
                  <a:lnTo>
                    <a:pt x="589711" y="535686"/>
                  </a:lnTo>
                  <a:lnTo>
                    <a:pt x="589711" y="509905"/>
                  </a:lnTo>
                  <a:lnTo>
                    <a:pt x="670052" y="509905"/>
                  </a:lnTo>
                  <a:lnTo>
                    <a:pt x="670052" y="482473"/>
                  </a:lnTo>
                  <a:lnTo>
                    <a:pt x="589711" y="482473"/>
                  </a:lnTo>
                  <a:lnTo>
                    <a:pt x="589711" y="456704"/>
                  </a:lnTo>
                  <a:lnTo>
                    <a:pt x="616483" y="456704"/>
                  </a:lnTo>
                  <a:lnTo>
                    <a:pt x="616483" y="429387"/>
                  </a:lnTo>
                  <a:lnTo>
                    <a:pt x="588911" y="429387"/>
                  </a:lnTo>
                  <a:lnTo>
                    <a:pt x="588911" y="455930"/>
                  </a:lnTo>
                  <a:lnTo>
                    <a:pt x="588911" y="483362"/>
                  </a:lnTo>
                  <a:lnTo>
                    <a:pt x="588911" y="509028"/>
                  </a:lnTo>
                  <a:lnTo>
                    <a:pt x="588911" y="536448"/>
                  </a:lnTo>
                  <a:lnTo>
                    <a:pt x="588911" y="562229"/>
                  </a:lnTo>
                  <a:lnTo>
                    <a:pt x="562940" y="562229"/>
                  </a:lnTo>
                  <a:lnTo>
                    <a:pt x="562940" y="536448"/>
                  </a:lnTo>
                  <a:lnTo>
                    <a:pt x="588911" y="536448"/>
                  </a:lnTo>
                  <a:lnTo>
                    <a:pt x="588911" y="509028"/>
                  </a:lnTo>
                  <a:lnTo>
                    <a:pt x="562940" y="509028"/>
                  </a:lnTo>
                  <a:lnTo>
                    <a:pt x="562940" y="483362"/>
                  </a:lnTo>
                  <a:lnTo>
                    <a:pt x="588911" y="483362"/>
                  </a:lnTo>
                  <a:lnTo>
                    <a:pt x="588911" y="455930"/>
                  </a:lnTo>
                  <a:lnTo>
                    <a:pt x="562940" y="455930"/>
                  </a:lnTo>
                  <a:lnTo>
                    <a:pt x="562940" y="403225"/>
                  </a:lnTo>
                  <a:lnTo>
                    <a:pt x="589711" y="403225"/>
                  </a:lnTo>
                  <a:lnTo>
                    <a:pt x="589711" y="376428"/>
                  </a:lnTo>
                  <a:lnTo>
                    <a:pt x="589711" y="375666"/>
                  </a:lnTo>
                  <a:lnTo>
                    <a:pt x="589711" y="349758"/>
                  </a:lnTo>
                  <a:lnTo>
                    <a:pt x="615670" y="349758"/>
                  </a:lnTo>
                  <a:lnTo>
                    <a:pt x="615670" y="403225"/>
                  </a:lnTo>
                  <a:lnTo>
                    <a:pt x="642442" y="403225"/>
                  </a:lnTo>
                  <a:lnTo>
                    <a:pt x="642442" y="430149"/>
                  </a:lnTo>
                  <a:lnTo>
                    <a:pt x="670001" y="430149"/>
                  </a:lnTo>
                  <a:lnTo>
                    <a:pt x="670001" y="403225"/>
                  </a:lnTo>
                  <a:lnTo>
                    <a:pt x="670052" y="375666"/>
                  </a:lnTo>
                  <a:lnTo>
                    <a:pt x="643242" y="375666"/>
                  </a:lnTo>
                  <a:lnTo>
                    <a:pt x="643242" y="349758"/>
                  </a:lnTo>
                  <a:lnTo>
                    <a:pt x="670052" y="349758"/>
                  </a:lnTo>
                  <a:lnTo>
                    <a:pt x="670052" y="348869"/>
                  </a:lnTo>
                  <a:lnTo>
                    <a:pt x="670052" y="268732"/>
                  </a:lnTo>
                  <a:close/>
                </a:path>
              </a:pathLst>
            </a:custGeom>
            <a:solidFill>
              <a:srgbClr val="2B2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1689" y="1052195"/>
              <a:ext cx="81114" cy="8115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2293" y="463296"/>
              <a:ext cx="187375" cy="1873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28763" y="1052067"/>
              <a:ext cx="241935" cy="81280"/>
            </a:xfrm>
            <a:custGeom>
              <a:avLst/>
              <a:gdLst/>
              <a:ahLst/>
              <a:cxnLst/>
              <a:rect l="l" t="t" r="r" b="b"/>
              <a:pathLst>
                <a:path w="241934" h="81280">
                  <a:moveTo>
                    <a:pt x="241744" y="0"/>
                  </a:moveTo>
                  <a:lnTo>
                    <a:pt x="214147" y="0"/>
                  </a:lnTo>
                  <a:lnTo>
                    <a:pt x="214147" y="26670"/>
                  </a:lnTo>
                  <a:lnTo>
                    <a:pt x="214147" y="27940"/>
                  </a:lnTo>
                  <a:lnTo>
                    <a:pt x="214147" y="53340"/>
                  </a:lnTo>
                  <a:lnTo>
                    <a:pt x="161417" y="53340"/>
                  </a:lnTo>
                  <a:lnTo>
                    <a:pt x="161417" y="27940"/>
                  </a:lnTo>
                  <a:lnTo>
                    <a:pt x="188188" y="27940"/>
                  </a:lnTo>
                  <a:lnTo>
                    <a:pt x="188188" y="26670"/>
                  </a:lnTo>
                  <a:lnTo>
                    <a:pt x="188188" y="0"/>
                  </a:lnTo>
                  <a:lnTo>
                    <a:pt x="133845" y="0"/>
                  </a:lnTo>
                  <a:lnTo>
                    <a:pt x="133845" y="26670"/>
                  </a:lnTo>
                  <a:lnTo>
                    <a:pt x="53543" y="26670"/>
                  </a:lnTo>
                  <a:lnTo>
                    <a:pt x="53543" y="27940"/>
                  </a:lnTo>
                  <a:lnTo>
                    <a:pt x="53543" y="53340"/>
                  </a:lnTo>
                  <a:lnTo>
                    <a:pt x="27571" y="53340"/>
                  </a:lnTo>
                  <a:lnTo>
                    <a:pt x="27571" y="27940"/>
                  </a:lnTo>
                  <a:lnTo>
                    <a:pt x="27571" y="26670"/>
                  </a:lnTo>
                  <a:lnTo>
                    <a:pt x="0" y="26670"/>
                  </a:lnTo>
                  <a:lnTo>
                    <a:pt x="0" y="27940"/>
                  </a:lnTo>
                  <a:lnTo>
                    <a:pt x="0" y="53340"/>
                  </a:lnTo>
                  <a:lnTo>
                    <a:pt x="0" y="54610"/>
                  </a:lnTo>
                  <a:lnTo>
                    <a:pt x="26771" y="54610"/>
                  </a:lnTo>
                  <a:lnTo>
                    <a:pt x="26771" y="81280"/>
                  </a:lnTo>
                  <a:lnTo>
                    <a:pt x="54343" y="81280"/>
                  </a:lnTo>
                  <a:lnTo>
                    <a:pt x="54343" y="54610"/>
                  </a:lnTo>
                  <a:lnTo>
                    <a:pt x="80302" y="54610"/>
                  </a:lnTo>
                  <a:lnTo>
                    <a:pt x="80302" y="81280"/>
                  </a:lnTo>
                  <a:lnTo>
                    <a:pt x="241744" y="81280"/>
                  </a:lnTo>
                  <a:lnTo>
                    <a:pt x="241744" y="54610"/>
                  </a:lnTo>
                  <a:lnTo>
                    <a:pt x="241744" y="53340"/>
                  </a:lnTo>
                  <a:lnTo>
                    <a:pt x="241744" y="27940"/>
                  </a:lnTo>
                  <a:lnTo>
                    <a:pt x="241744" y="26670"/>
                  </a:lnTo>
                  <a:lnTo>
                    <a:pt x="241744" y="0"/>
                  </a:lnTo>
                  <a:close/>
                </a:path>
              </a:pathLst>
            </a:custGeom>
            <a:solidFill>
              <a:srgbClr val="2B2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501516" y="5857892"/>
            <a:ext cx="2291408" cy="25746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>
              <a:spcBef>
                <a:spcPts val="88"/>
              </a:spcBef>
            </a:pPr>
            <a:r>
              <a:rPr sz="1600" u="sng" spc="-9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Microsoft Sans Serif"/>
                <a:cs typeface="Microsoft Sans Serif"/>
                <a:hlinkClick r:id="rId8"/>
              </a:rPr>
              <a:t>http://www.electross.net/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6553200" y="6356350"/>
            <a:ext cx="2133600" cy="180518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fld id="{81D60167-4931-47E6-BA6A-407CBD079E47}" type="slidenum">
              <a:rPr/>
              <a:pPr/>
              <a:t>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57695"/>
            <a:ext cx="2571736" cy="2500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Актуальность проблемы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3857628"/>
            <a:ext cx="3857652" cy="34290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1800" b="1" dirty="0" smtClean="0"/>
              <a:t>Основные проблемы электроэнергетики: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Кризис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кадров и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компетенций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Забытые сети 0,4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кВ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Ремонт по факту, а не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Сети — скрытая угроза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промышленности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1571612"/>
            <a:ext cx="9144000" cy="2071702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Электрические сети – кровеносная система современного производства. По данным Минэнерго, в 2023 году:</a:t>
            </a:r>
          </a:p>
          <a:p>
            <a:pPr>
              <a:buNone/>
            </a:pP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68% технологических сбоев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на предприятиях связаны с проблемами в электроснабжении.</a:t>
            </a:r>
          </a:p>
          <a:p>
            <a:pPr lvl="0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Ущерб от перебоев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только в промышленности превысил 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8000" b="1" dirty="0" err="1" smtClean="0"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Официальная статистика Минэнерго учитывает потери, составляющие лишь 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10-15% от реального ущерба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Остальные потери либо не фиксируются, либо замалчиваются.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Микроконтроллер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857760"/>
            <a:ext cx="9001156" cy="200024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4900" b="1" dirty="0" smtClean="0"/>
              <a:t>Архитектура </a:t>
            </a:r>
            <a:r>
              <a:rPr lang="ru-RU" sz="4900" b="1" dirty="0"/>
              <a:t>системы</a:t>
            </a:r>
            <a:r>
              <a:rPr lang="ru-RU" sz="4900" b="1" dirty="0" smtClean="0"/>
              <a:t>:</a:t>
            </a:r>
          </a:p>
          <a:p>
            <a:r>
              <a:rPr lang="ru-RU" sz="4900" b="1" dirty="0"/>
              <a:t>MESS</a:t>
            </a:r>
            <a:r>
              <a:rPr lang="ru-RU" sz="4900" dirty="0"/>
              <a:t> — модуль мониторинга, собирает данные. Возможно параллельное подключение многих устройств.</a:t>
            </a:r>
          </a:p>
          <a:p>
            <a:r>
              <a:rPr lang="ru-RU" sz="4900" b="1" dirty="0"/>
              <a:t>DESS</a:t>
            </a:r>
            <a:r>
              <a:rPr lang="ru-RU" sz="4900" dirty="0"/>
              <a:t> — головное устройство, управляет сбором, шифрует и отправляет данные на серверы.</a:t>
            </a:r>
          </a:p>
          <a:p>
            <a:r>
              <a:rPr lang="ru-RU" sz="4900" b="1" dirty="0"/>
              <a:t>AIMS</a:t>
            </a:r>
            <a:r>
              <a:rPr lang="ru-RU" sz="4900" dirty="0"/>
              <a:t> — революционная </a:t>
            </a:r>
            <a:r>
              <a:rPr lang="ru-RU" sz="4900" dirty="0" err="1"/>
              <a:t>ИИ-система</a:t>
            </a:r>
            <a:r>
              <a:rPr lang="ru-RU" sz="4900" dirty="0"/>
              <a:t>, которая предсказывает аварии за </a:t>
            </a:r>
            <a:r>
              <a:rPr lang="ru-RU" sz="4900" b="1" dirty="0"/>
              <a:t>48–72 часа</a:t>
            </a:r>
            <a:r>
              <a:rPr lang="ru-RU" sz="4900" dirty="0"/>
              <a:t>. Самообучается на данных и реакциях диспетчеров, анализирует паттерны потребления и работает на любых объектах.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57161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/>
              <a:t>Наш микроконтроллер — это: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14282" y="2285992"/>
            <a:ext cx="2786082" cy="2395221"/>
            <a:chOff x="214282" y="2428868"/>
            <a:chExt cx="2786082" cy="2395221"/>
          </a:xfrm>
        </p:grpSpPr>
        <p:sp>
          <p:nvSpPr>
            <p:cNvPr id="5" name="object 5"/>
            <p:cNvSpPr/>
            <p:nvPr/>
          </p:nvSpPr>
          <p:spPr>
            <a:xfrm>
              <a:off x="214282" y="2428868"/>
              <a:ext cx="2571768" cy="2395221"/>
            </a:xfrm>
            <a:custGeom>
              <a:avLst/>
              <a:gdLst/>
              <a:ahLst/>
              <a:cxnLst/>
              <a:rect l="l" t="t" r="r" b="b"/>
              <a:pathLst>
                <a:path w="2252345" h="2252345">
                  <a:moveTo>
                    <a:pt x="0" y="1126109"/>
                  </a:moveTo>
                  <a:lnTo>
                    <a:pt x="990" y="1078611"/>
                  </a:lnTo>
                  <a:lnTo>
                    <a:pt x="3924" y="1031494"/>
                  </a:lnTo>
                  <a:lnTo>
                    <a:pt x="8775" y="984885"/>
                  </a:lnTo>
                  <a:lnTo>
                    <a:pt x="15493" y="938911"/>
                  </a:lnTo>
                  <a:lnTo>
                    <a:pt x="24053" y="893572"/>
                  </a:lnTo>
                  <a:lnTo>
                    <a:pt x="34391" y="848867"/>
                  </a:lnTo>
                  <a:lnTo>
                    <a:pt x="46494" y="804926"/>
                  </a:lnTo>
                  <a:lnTo>
                    <a:pt x="60312" y="761619"/>
                  </a:lnTo>
                  <a:lnTo>
                    <a:pt x="75806" y="719074"/>
                  </a:lnTo>
                  <a:lnTo>
                    <a:pt x="92938" y="677417"/>
                  </a:lnTo>
                  <a:lnTo>
                    <a:pt x="111658" y="636651"/>
                  </a:lnTo>
                  <a:lnTo>
                    <a:pt x="131953" y="596773"/>
                  </a:lnTo>
                  <a:lnTo>
                    <a:pt x="153758" y="557784"/>
                  </a:lnTo>
                  <a:lnTo>
                    <a:pt x="177037" y="519811"/>
                  </a:lnTo>
                  <a:lnTo>
                    <a:pt x="201764" y="482726"/>
                  </a:lnTo>
                  <a:lnTo>
                    <a:pt x="227901" y="446786"/>
                  </a:lnTo>
                  <a:lnTo>
                    <a:pt x="255397" y="411988"/>
                  </a:lnTo>
                  <a:lnTo>
                    <a:pt x="284225" y="378205"/>
                  </a:lnTo>
                  <a:lnTo>
                    <a:pt x="314325" y="345694"/>
                  </a:lnTo>
                  <a:lnTo>
                    <a:pt x="345694" y="314325"/>
                  </a:lnTo>
                  <a:lnTo>
                    <a:pt x="378206" y="284225"/>
                  </a:lnTo>
                  <a:lnTo>
                    <a:pt x="411988" y="255397"/>
                  </a:lnTo>
                  <a:lnTo>
                    <a:pt x="446785" y="227837"/>
                  </a:lnTo>
                  <a:lnTo>
                    <a:pt x="482726" y="201802"/>
                  </a:lnTo>
                  <a:lnTo>
                    <a:pt x="519810" y="177037"/>
                  </a:lnTo>
                  <a:lnTo>
                    <a:pt x="557784" y="153797"/>
                  </a:lnTo>
                  <a:lnTo>
                    <a:pt x="596772" y="131952"/>
                  </a:lnTo>
                  <a:lnTo>
                    <a:pt x="636650" y="111633"/>
                  </a:lnTo>
                  <a:lnTo>
                    <a:pt x="677417" y="92963"/>
                  </a:lnTo>
                  <a:lnTo>
                    <a:pt x="719073" y="75819"/>
                  </a:lnTo>
                  <a:lnTo>
                    <a:pt x="761618" y="60325"/>
                  </a:lnTo>
                  <a:lnTo>
                    <a:pt x="804925" y="46482"/>
                  </a:lnTo>
                  <a:lnTo>
                    <a:pt x="848867" y="34416"/>
                  </a:lnTo>
                  <a:lnTo>
                    <a:pt x="893572" y="24002"/>
                  </a:lnTo>
                  <a:lnTo>
                    <a:pt x="938910" y="15494"/>
                  </a:lnTo>
                  <a:lnTo>
                    <a:pt x="984885" y="8762"/>
                  </a:lnTo>
                  <a:lnTo>
                    <a:pt x="1031493" y="3937"/>
                  </a:lnTo>
                  <a:lnTo>
                    <a:pt x="1078611" y="1015"/>
                  </a:lnTo>
                  <a:lnTo>
                    <a:pt x="1126109" y="0"/>
                  </a:lnTo>
                  <a:lnTo>
                    <a:pt x="1173734" y="1015"/>
                  </a:lnTo>
                  <a:lnTo>
                    <a:pt x="1220850" y="3937"/>
                  </a:lnTo>
                  <a:lnTo>
                    <a:pt x="1267460" y="8762"/>
                  </a:lnTo>
                  <a:lnTo>
                    <a:pt x="1313434" y="15494"/>
                  </a:lnTo>
                  <a:lnTo>
                    <a:pt x="1358773" y="24002"/>
                  </a:lnTo>
                  <a:lnTo>
                    <a:pt x="1403477" y="34416"/>
                  </a:lnTo>
                  <a:lnTo>
                    <a:pt x="1447418" y="46482"/>
                  </a:lnTo>
                  <a:lnTo>
                    <a:pt x="1490725" y="60325"/>
                  </a:lnTo>
                  <a:lnTo>
                    <a:pt x="1533143" y="75819"/>
                  </a:lnTo>
                  <a:lnTo>
                    <a:pt x="1574799" y="92963"/>
                  </a:lnTo>
                  <a:lnTo>
                    <a:pt x="1615693" y="111633"/>
                  </a:lnTo>
                  <a:lnTo>
                    <a:pt x="1655572" y="131952"/>
                  </a:lnTo>
                  <a:lnTo>
                    <a:pt x="1694561" y="153797"/>
                  </a:lnTo>
                  <a:lnTo>
                    <a:pt x="1732534" y="177037"/>
                  </a:lnTo>
                  <a:lnTo>
                    <a:pt x="1769617" y="201802"/>
                  </a:lnTo>
                  <a:lnTo>
                    <a:pt x="1805559" y="227837"/>
                  </a:lnTo>
                  <a:lnTo>
                    <a:pt x="1840356" y="255397"/>
                  </a:lnTo>
                  <a:lnTo>
                    <a:pt x="1874139" y="284225"/>
                  </a:lnTo>
                  <a:lnTo>
                    <a:pt x="1906651" y="314325"/>
                  </a:lnTo>
                  <a:lnTo>
                    <a:pt x="1938020" y="345694"/>
                  </a:lnTo>
                  <a:lnTo>
                    <a:pt x="1968118" y="378205"/>
                  </a:lnTo>
                  <a:lnTo>
                    <a:pt x="1996948" y="411988"/>
                  </a:lnTo>
                  <a:lnTo>
                    <a:pt x="2024379" y="446786"/>
                  </a:lnTo>
                  <a:lnTo>
                    <a:pt x="2050541" y="482726"/>
                  </a:lnTo>
                  <a:lnTo>
                    <a:pt x="2075306" y="519811"/>
                  </a:lnTo>
                  <a:lnTo>
                    <a:pt x="2098548" y="557784"/>
                  </a:lnTo>
                  <a:lnTo>
                    <a:pt x="2120391" y="596773"/>
                  </a:lnTo>
                  <a:lnTo>
                    <a:pt x="2140712" y="636651"/>
                  </a:lnTo>
                  <a:lnTo>
                    <a:pt x="2159380" y="677417"/>
                  </a:lnTo>
                  <a:lnTo>
                    <a:pt x="2176526" y="719074"/>
                  </a:lnTo>
                  <a:lnTo>
                    <a:pt x="2192020" y="761619"/>
                  </a:lnTo>
                  <a:lnTo>
                    <a:pt x="2205863" y="804926"/>
                  </a:lnTo>
                  <a:lnTo>
                    <a:pt x="2217928" y="848867"/>
                  </a:lnTo>
                  <a:lnTo>
                    <a:pt x="2228342" y="893572"/>
                  </a:lnTo>
                  <a:lnTo>
                    <a:pt x="2236851" y="938911"/>
                  </a:lnTo>
                  <a:lnTo>
                    <a:pt x="2243582" y="984885"/>
                  </a:lnTo>
                  <a:lnTo>
                    <a:pt x="2248408" y="1031494"/>
                  </a:lnTo>
                  <a:lnTo>
                    <a:pt x="2251329" y="1078611"/>
                  </a:lnTo>
                  <a:lnTo>
                    <a:pt x="2252345" y="1126109"/>
                  </a:lnTo>
                  <a:lnTo>
                    <a:pt x="2251329" y="1173734"/>
                  </a:lnTo>
                  <a:lnTo>
                    <a:pt x="2248408" y="1220851"/>
                  </a:lnTo>
                  <a:lnTo>
                    <a:pt x="2243582" y="1267460"/>
                  </a:lnTo>
                  <a:lnTo>
                    <a:pt x="2236851" y="1313434"/>
                  </a:lnTo>
                  <a:lnTo>
                    <a:pt x="2228342" y="1358773"/>
                  </a:lnTo>
                  <a:lnTo>
                    <a:pt x="2217928" y="1403477"/>
                  </a:lnTo>
                  <a:lnTo>
                    <a:pt x="2205863" y="1447419"/>
                  </a:lnTo>
                  <a:lnTo>
                    <a:pt x="2192020" y="1490726"/>
                  </a:lnTo>
                  <a:lnTo>
                    <a:pt x="2176526" y="1533144"/>
                  </a:lnTo>
                  <a:lnTo>
                    <a:pt x="2159380" y="1574800"/>
                  </a:lnTo>
                  <a:lnTo>
                    <a:pt x="2140712" y="1615694"/>
                  </a:lnTo>
                  <a:lnTo>
                    <a:pt x="2120391" y="1655572"/>
                  </a:lnTo>
                  <a:lnTo>
                    <a:pt x="2098548" y="1694561"/>
                  </a:lnTo>
                  <a:lnTo>
                    <a:pt x="2075306" y="1732534"/>
                  </a:lnTo>
                  <a:lnTo>
                    <a:pt x="2050541" y="1769617"/>
                  </a:lnTo>
                  <a:lnTo>
                    <a:pt x="2024379" y="1805559"/>
                  </a:lnTo>
                  <a:lnTo>
                    <a:pt x="1996948" y="1840357"/>
                  </a:lnTo>
                  <a:lnTo>
                    <a:pt x="1968118" y="1874139"/>
                  </a:lnTo>
                  <a:lnTo>
                    <a:pt x="1938020" y="1906651"/>
                  </a:lnTo>
                  <a:lnTo>
                    <a:pt x="1906651" y="1938020"/>
                  </a:lnTo>
                  <a:lnTo>
                    <a:pt x="1874139" y="1968119"/>
                  </a:lnTo>
                  <a:lnTo>
                    <a:pt x="1840356" y="1996948"/>
                  </a:lnTo>
                  <a:lnTo>
                    <a:pt x="1805559" y="2024380"/>
                  </a:lnTo>
                  <a:lnTo>
                    <a:pt x="1769617" y="2050542"/>
                  </a:lnTo>
                  <a:lnTo>
                    <a:pt x="1732534" y="2075307"/>
                  </a:lnTo>
                  <a:lnTo>
                    <a:pt x="1694561" y="2098548"/>
                  </a:lnTo>
                  <a:lnTo>
                    <a:pt x="1655572" y="2120392"/>
                  </a:lnTo>
                  <a:lnTo>
                    <a:pt x="1615693" y="2140712"/>
                  </a:lnTo>
                  <a:lnTo>
                    <a:pt x="1574799" y="2159381"/>
                  </a:lnTo>
                  <a:lnTo>
                    <a:pt x="1533143" y="2176526"/>
                  </a:lnTo>
                  <a:lnTo>
                    <a:pt x="1490725" y="2192020"/>
                  </a:lnTo>
                  <a:lnTo>
                    <a:pt x="1447418" y="2205863"/>
                  </a:lnTo>
                  <a:lnTo>
                    <a:pt x="1403477" y="2217928"/>
                  </a:lnTo>
                  <a:lnTo>
                    <a:pt x="1358773" y="2228215"/>
                  </a:lnTo>
                  <a:lnTo>
                    <a:pt x="1313434" y="2236851"/>
                  </a:lnTo>
                  <a:lnTo>
                    <a:pt x="1267460" y="2243582"/>
                  </a:lnTo>
                  <a:lnTo>
                    <a:pt x="1220850" y="2248408"/>
                  </a:lnTo>
                  <a:lnTo>
                    <a:pt x="1173734" y="2251329"/>
                  </a:lnTo>
                  <a:lnTo>
                    <a:pt x="1126109" y="2252345"/>
                  </a:lnTo>
                  <a:lnTo>
                    <a:pt x="1078611" y="2251329"/>
                  </a:lnTo>
                  <a:lnTo>
                    <a:pt x="1031493" y="2248408"/>
                  </a:lnTo>
                  <a:lnTo>
                    <a:pt x="984885" y="2243582"/>
                  </a:lnTo>
                  <a:lnTo>
                    <a:pt x="938910" y="2236851"/>
                  </a:lnTo>
                  <a:lnTo>
                    <a:pt x="893572" y="2228215"/>
                  </a:lnTo>
                  <a:lnTo>
                    <a:pt x="848867" y="2217928"/>
                  </a:lnTo>
                  <a:lnTo>
                    <a:pt x="804925" y="2205863"/>
                  </a:lnTo>
                  <a:lnTo>
                    <a:pt x="761618" y="2192020"/>
                  </a:lnTo>
                  <a:lnTo>
                    <a:pt x="719073" y="2176526"/>
                  </a:lnTo>
                  <a:lnTo>
                    <a:pt x="677417" y="2159381"/>
                  </a:lnTo>
                  <a:lnTo>
                    <a:pt x="636650" y="2140712"/>
                  </a:lnTo>
                  <a:lnTo>
                    <a:pt x="596772" y="2120392"/>
                  </a:lnTo>
                  <a:lnTo>
                    <a:pt x="557784" y="2098548"/>
                  </a:lnTo>
                  <a:lnTo>
                    <a:pt x="519810" y="2075307"/>
                  </a:lnTo>
                  <a:lnTo>
                    <a:pt x="482726" y="2050542"/>
                  </a:lnTo>
                  <a:lnTo>
                    <a:pt x="446785" y="2024380"/>
                  </a:lnTo>
                  <a:lnTo>
                    <a:pt x="411988" y="1996948"/>
                  </a:lnTo>
                  <a:lnTo>
                    <a:pt x="378206" y="1968119"/>
                  </a:lnTo>
                  <a:lnTo>
                    <a:pt x="345694" y="1938020"/>
                  </a:lnTo>
                  <a:lnTo>
                    <a:pt x="314325" y="1906651"/>
                  </a:lnTo>
                  <a:lnTo>
                    <a:pt x="284225" y="1874139"/>
                  </a:lnTo>
                  <a:lnTo>
                    <a:pt x="255397" y="1840357"/>
                  </a:lnTo>
                  <a:lnTo>
                    <a:pt x="227901" y="1805559"/>
                  </a:lnTo>
                  <a:lnTo>
                    <a:pt x="201764" y="1769617"/>
                  </a:lnTo>
                  <a:lnTo>
                    <a:pt x="177037" y="1732534"/>
                  </a:lnTo>
                  <a:lnTo>
                    <a:pt x="153758" y="1694561"/>
                  </a:lnTo>
                  <a:lnTo>
                    <a:pt x="131953" y="1655572"/>
                  </a:lnTo>
                  <a:lnTo>
                    <a:pt x="111658" y="1615694"/>
                  </a:lnTo>
                  <a:lnTo>
                    <a:pt x="92938" y="1574800"/>
                  </a:lnTo>
                  <a:lnTo>
                    <a:pt x="75806" y="1533144"/>
                  </a:lnTo>
                  <a:lnTo>
                    <a:pt x="60312" y="1490726"/>
                  </a:lnTo>
                  <a:lnTo>
                    <a:pt x="46494" y="1447419"/>
                  </a:lnTo>
                  <a:lnTo>
                    <a:pt x="34391" y="1403477"/>
                  </a:lnTo>
                  <a:lnTo>
                    <a:pt x="24053" y="1358773"/>
                  </a:lnTo>
                  <a:lnTo>
                    <a:pt x="15493" y="1313434"/>
                  </a:lnTo>
                  <a:lnTo>
                    <a:pt x="8775" y="1267460"/>
                  </a:lnTo>
                  <a:lnTo>
                    <a:pt x="3924" y="1220851"/>
                  </a:lnTo>
                  <a:lnTo>
                    <a:pt x="990" y="1173734"/>
                  </a:lnTo>
                  <a:lnTo>
                    <a:pt x="0" y="1126109"/>
                  </a:lnTo>
                  <a:close/>
                </a:path>
              </a:pathLst>
            </a:custGeom>
            <a:ln w="76200">
              <a:solidFill>
                <a:srgbClr val="22B1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57158" y="2857496"/>
              <a:ext cx="2643206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/>
                <a:t>Высокоточные измерения:</a:t>
              </a:r>
            </a:p>
            <a:p>
              <a:r>
                <a:rPr lang="ru-RU" sz="1600" dirty="0" smtClean="0"/>
                <a:t> напряжение, ток, </a:t>
              </a:r>
            </a:p>
            <a:p>
              <a:r>
                <a:rPr lang="ru-RU" sz="1600" dirty="0" smtClean="0"/>
                <a:t>температура, влажность, </a:t>
              </a:r>
            </a:p>
            <a:p>
              <a:r>
                <a:rPr lang="ru-RU" sz="1600" dirty="0" smtClean="0"/>
                <a:t>задымленность.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143240" y="2285992"/>
            <a:ext cx="2571768" cy="2395221"/>
            <a:chOff x="3143240" y="2428868"/>
            <a:chExt cx="2571768" cy="2395221"/>
          </a:xfrm>
        </p:grpSpPr>
        <p:sp>
          <p:nvSpPr>
            <p:cNvPr id="7" name="object 5"/>
            <p:cNvSpPr/>
            <p:nvPr/>
          </p:nvSpPr>
          <p:spPr>
            <a:xfrm>
              <a:off x="3143240" y="2428868"/>
              <a:ext cx="2571768" cy="2395221"/>
            </a:xfrm>
            <a:custGeom>
              <a:avLst/>
              <a:gdLst/>
              <a:ahLst/>
              <a:cxnLst/>
              <a:rect l="l" t="t" r="r" b="b"/>
              <a:pathLst>
                <a:path w="2252345" h="2252345">
                  <a:moveTo>
                    <a:pt x="0" y="1126109"/>
                  </a:moveTo>
                  <a:lnTo>
                    <a:pt x="990" y="1078611"/>
                  </a:lnTo>
                  <a:lnTo>
                    <a:pt x="3924" y="1031494"/>
                  </a:lnTo>
                  <a:lnTo>
                    <a:pt x="8775" y="984885"/>
                  </a:lnTo>
                  <a:lnTo>
                    <a:pt x="15493" y="938911"/>
                  </a:lnTo>
                  <a:lnTo>
                    <a:pt x="24053" y="893572"/>
                  </a:lnTo>
                  <a:lnTo>
                    <a:pt x="34391" y="848867"/>
                  </a:lnTo>
                  <a:lnTo>
                    <a:pt x="46494" y="804926"/>
                  </a:lnTo>
                  <a:lnTo>
                    <a:pt x="60312" y="761619"/>
                  </a:lnTo>
                  <a:lnTo>
                    <a:pt x="75806" y="719074"/>
                  </a:lnTo>
                  <a:lnTo>
                    <a:pt x="92938" y="677417"/>
                  </a:lnTo>
                  <a:lnTo>
                    <a:pt x="111658" y="636651"/>
                  </a:lnTo>
                  <a:lnTo>
                    <a:pt x="131953" y="596773"/>
                  </a:lnTo>
                  <a:lnTo>
                    <a:pt x="153758" y="557784"/>
                  </a:lnTo>
                  <a:lnTo>
                    <a:pt x="177037" y="519811"/>
                  </a:lnTo>
                  <a:lnTo>
                    <a:pt x="201764" y="482726"/>
                  </a:lnTo>
                  <a:lnTo>
                    <a:pt x="227901" y="446786"/>
                  </a:lnTo>
                  <a:lnTo>
                    <a:pt x="255397" y="411988"/>
                  </a:lnTo>
                  <a:lnTo>
                    <a:pt x="284225" y="378205"/>
                  </a:lnTo>
                  <a:lnTo>
                    <a:pt x="314325" y="345694"/>
                  </a:lnTo>
                  <a:lnTo>
                    <a:pt x="345694" y="314325"/>
                  </a:lnTo>
                  <a:lnTo>
                    <a:pt x="378206" y="284225"/>
                  </a:lnTo>
                  <a:lnTo>
                    <a:pt x="411988" y="255397"/>
                  </a:lnTo>
                  <a:lnTo>
                    <a:pt x="446785" y="227837"/>
                  </a:lnTo>
                  <a:lnTo>
                    <a:pt x="482726" y="201802"/>
                  </a:lnTo>
                  <a:lnTo>
                    <a:pt x="519810" y="177037"/>
                  </a:lnTo>
                  <a:lnTo>
                    <a:pt x="557784" y="153797"/>
                  </a:lnTo>
                  <a:lnTo>
                    <a:pt x="596772" y="131952"/>
                  </a:lnTo>
                  <a:lnTo>
                    <a:pt x="636650" y="111633"/>
                  </a:lnTo>
                  <a:lnTo>
                    <a:pt x="677417" y="92963"/>
                  </a:lnTo>
                  <a:lnTo>
                    <a:pt x="719073" y="75819"/>
                  </a:lnTo>
                  <a:lnTo>
                    <a:pt x="761618" y="60325"/>
                  </a:lnTo>
                  <a:lnTo>
                    <a:pt x="804925" y="46482"/>
                  </a:lnTo>
                  <a:lnTo>
                    <a:pt x="848867" y="34416"/>
                  </a:lnTo>
                  <a:lnTo>
                    <a:pt x="893572" y="24002"/>
                  </a:lnTo>
                  <a:lnTo>
                    <a:pt x="938910" y="15494"/>
                  </a:lnTo>
                  <a:lnTo>
                    <a:pt x="984885" y="8762"/>
                  </a:lnTo>
                  <a:lnTo>
                    <a:pt x="1031493" y="3937"/>
                  </a:lnTo>
                  <a:lnTo>
                    <a:pt x="1078611" y="1015"/>
                  </a:lnTo>
                  <a:lnTo>
                    <a:pt x="1126109" y="0"/>
                  </a:lnTo>
                  <a:lnTo>
                    <a:pt x="1173734" y="1015"/>
                  </a:lnTo>
                  <a:lnTo>
                    <a:pt x="1220850" y="3937"/>
                  </a:lnTo>
                  <a:lnTo>
                    <a:pt x="1267460" y="8762"/>
                  </a:lnTo>
                  <a:lnTo>
                    <a:pt x="1313434" y="15494"/>
                  </a:lnTo>
                  <a:lnTo>
                    <a:pt x="1358773" y="24002"/>
                  </a:lnTo>
                  <a:lnTo>
                    <a:pt x="1403477" y="34416"/>
                  </a:lnTo>
                  <a:lnTo>
                    <a:pt x="1447418" y="46482"/>
                  </a:lnTo>
                  <a:lnTo>
                    <a:pt x="1490725" y="60325"/>
                  </a:lnTo>
                  <a:lnTo>
                    <a:pt x="1533143" y="75819"/>
                  </a:lnTo>
                  <a:lnTo>
                    <a:pt x="1574799" y="92963"/>
                  </a:lnTo>
                  <a:lnTo>
                    <a:pt x="1615693" y="111633"/>
                  </a:lnTo>
                  <a:lnTo>
                    <a:pt x="1655572" y="131952"/>
                  </a:lnTo>
                  <a:lnTo>
                    <a:pt x="1694561" y="153797"/>
                  </a:lnTo>
                  <a:lnTo>
                    <a:pt x="1732534" y="177037"/>
                  </a:lnTo>
                  <a:lnTo>
                    <a:pt x="1769617" y="201802"/>
                  </a:lnTo>
                  <a:lnTo>
                    <a:pt x="1805559" y="227837"/>
                  </a:lnTo>
                  <a:lnTo>
                    <a:pt x="1840356" y="255397"/>
                  </a:lnTo>
                  <a:lnTo>
                    <a:pt x="1874139" y="284225"/>
                  </a:lnTo>
                  <a:lnTo>
                    <a:pt x="1906651" y="314325"/>
                  </a:lnTo>
                  <a:lnTo>
                    <a:pt x="1938020" y="345694"/>
                  </a:lnTo>
                  <a:lnTo>
                    <a:pt x="1968118" y="378205"/>
                  </a:lnTo>
                  <a:lnTo>
                    <a:pt x="1996948" y="411988"/>
                  </a:lnTo>
                  <a:lnTo>
                    <a:pt x="2024379" y="446786"/>
                  </a:lnTo>
                  <a:lnTo>
                    <a:pt x="2050541" y="482726"/>
                  </a:lnTo>
                  <a:lnTo>
                    <a:pt x="2075306" y="519811"/>
                  </a:lnTo>
                  <a:lnTo>
                    <a:pt x="2098548" y="557784"/>
                  </a:lnTo>
                  <a:lnTo>
                    <a:pt x="2120391" y="596773"/>
                  </a:lnTo>
                  <a:lnTo>
                    <a:pt x="2140712" y="636651"/>
                  </a:lnTo>
                  <a:lnTo>
                    <a:pt x="2159380" y="677417"/>
                  </a:lnTo>
                  <a:lnTo>
                    <a:pt x="2176526" y="719074"/>
                  </a:lnTo>
                  <a:lnTo>
                    <a:pt x="2192020" y="761619"/>
                  </a:lnTo>
                  <a:lnTo>
                    <a:pt x="2205863" y="804926"/>
                  </a:lnTo>
                  <a:lnTo>
                    <a:pt x="2217928" y="848867"/>
                  </a:lnTo>
                  <a:lnTo>
                    <a:pt x="2228342" y="893572"/>
                  </a:lnTo>
                  <a:lnTo>
                    <a:pt x="2236851" y="938911"/>
                  </a:lnTo>
                  <a:lnTo>
                    <a:pt x="2243582" y="984885"/>
                  </a:lnTo>
                  <a:lnTo>
                    <a:pt x="2248408" y="1031494"/>
                  </a:lnTo>
                  <a:lnTo>
                    <a:pt x="2251329" y="1078611"/>
                  </a:lnTo>
                  <a:lnTo>
                    <a:pt x="2252345" y="1126109"/>
                  </a:lnTo>
                  <a:lnTo>
                    <a:pt x="2251329" y="1173734"/>
                  </a:lnTo>
                  <a:lnTo>
                    <a:pt x="2248408" y="1220851"/>
                  </a:lnTo>
                  <a:lnTo>
                    <a:pt x="2243582" y="1267460"/>
                  </a:lnTo>
                  <a:lnTo>
                    <a:pt x="2236851" y="1313434"/>
                  </a:lnTo>
                  <a:lnTo>
                    <a:pt x="2228342" y="1358773"/>
                  </a:lnTo>
                  <a:lnTo>
                    <a:pt x="2217928" y="1403477"/>
                  </a:lnTo>
                  <a:lnTo>
                    <a:pt x="2205863" y="1447419"/>
                  </a:lnTo>
                  <a:lnTo>
                    <a:pt x="2192020" y="1490726"/>
                  </a:lnTo>
                  <a:lnTo>
                    <a:pt x="2176526" y="1533144"/>
                  </a:lnTo>
                  <a:lnTo>
                    <a:pt x="2159380" y="1574800"/>
                  </a:lnTo>
                  <a:lnTo>
                    <a:pt x="2140712" y="1615694"/>
                  </a:lnTo>
                  <a:lnTo>
                    <a:pt x="2120391" y="1655572"/>
                  </a:lnTo>
                  <a:lnTo>
                    <a:pt x="2098548" y="1694561"/>
                  </a:lnTo>
                  <a:lnTo>
                    <a:pt x="2075306" y="1732534"/>
                  </a:lnTo>
                  <a:lnTo>
                    <a:pt x="2050541" y="1769617"/>
                  </a:lnTo>
                  <a:lnTo>
                    <a:pt x="2024379" y="1805559"/>
                  </a:lnTo>
                  <a:lnTo>
                    <a:pt x="1996948" y="1840357"/>
                  </a:lnTo>
                  <a:lnTo>
                    <a:pt x="1968118" y="1874139"/>
                  </a:lnTo>
                  <a:lnTo>
                    <a:pt x="1938020" y="1906651"/>
                  </a:lnTo>
                  <a:lnTo>
                    <a:pt x="1906651" y="1938020"/>
                  </a:lnTo>
                  <a:lnTo>
                    <a:pt x="1874139" y="1968119"/>
                  </a:lnTo>
                  <a:lnTo>
                    <a:pt x="1840356" y="1996948"/>
                  </a:lnTo>
                  <a:lnTo>
                    <a:pt x="1805559" y="2024380"/>
                  </a:lnTo>
                  <a:lnTo>
                    <a:pt x="1769617" y="2050542"/>
                  </a:lnTo>
                  <a:lnTo>
                    <a:pt x="1732534" y="2075307"/>
                  </a:lnTo>
                  <a:lnTo>
                    <a:pt x="1694561" y="2098548"/>
                  </a:lnTo>
                  <a:lnTo>
                    <a:pt x="1655572" y="2120392"/>
                  </a:lnTo>
                  <a:lnTo>
                    <a:pt x="1615693" y="2140712"/>
                  </a:lnTo>
                  <a:lnTo>
                    <a:pt x="1574799" y="2159381"/>
                  </a:lnTo>
                  <a:lnTo>
                    <a:pt x="1533143" y="2176526"/>
                  </a:lnTo>
                  <a:lnTo>
                    <a:pt x="1490725" y="2192020"/>
                  </a:lnTo>
                  <a:lnTo>
                    <a:pt x="1447418" y="2205863"/>
                  </a:lnTo>
                  <a:lnTo>
                    <a:pt x="1403477" y="2217928"/>
                  </a:lnTo>
                  <a:lnTo>
                    <a:pt x="1358773" y="2228215"/>
                  </a:lnTo>
                  <a:lnTo>
                    <a:pt x="1313434" y="2236851"/>
                  </a:lnTo>
                  <a:lnTo>
                    <a:pt x="1267460" y="2243582"/>
                  </a:lnTo>
                  <a:lnTo>
                    <a:pt x="1220850" y="2248408"/>
                  </a:lnTo>
                  <a:lnTo>
                    <a:pt x="1173734" y="2251329"/>
                  </a:lnTo>
                  <a:lnTo>
                    <a:pt x="1126109" y="2252345"/>
                  </a:lnTo>
                  <a:lnTo>
                    <a:pt x="1078611" y="2251329"/>
                  </a:lnTo>
                  <a:lnTo>
                    <a:pt x="1031493" y="2248408"/>
                  </a:lnTo>
                  <a:lnTo>
                    <a:pt x="984885" y="2243582"/>
                  </a:lnTo>
                  <a:lnTo>
                    <a:pt x="938910" y="2236851"/>
                  </a:lnTo>
                  <a:lnTo>
                    <a:pt x="893572" y="2228215"/>
                  </a:lnTo>
                  <a:lnTo>
                    <a:pt x="848867" y="2217928"/>
                  </a:lnTo>
                  <a:lnTo>
                    <a:pt x="804925" y="2205863"/>
                  </a:lnTo>
                  <a:lnTo>
                    <a:pt x="761618" y="2192020"/>
                  </a:lnTo>
                  <a:lnTo>
                    <a:pt x="719073" y="2176526"/>
                  </a:lnTo>
                  <a:lnTo>
                    <a:pt x="677417" y="2159381"/>
                  </a:lnTo>
                  <a:lnTo>
                    <a:pt x="636650" y="2140712"/>
                  </a:lnTo>
                  <a:lnTo>
                    <a:pt x="596772" y="2120392"/>
                  </a:lnTo>
                  <a:lnTo>
                    <a:pt x="557784" y="2098548"/>
                  </a:lnTo>
                  <a:lnTo>
                    <a:pt x="519810" y="2075307"/>
                  </a:lnTo>
                  <a:lnTo>
                    <a:pt x="482726" y="2050542"/>
                  </a:lnTo>
                  <a:lnTo>
                    <a:pt x="446785" y="2024380"/>
                  </a:lnTo>
                  <a:lnTo>
                    <a:pt x="411988" y="1996948"/>
                  </a:lnTo>
                  <a:lnTo>
                    <a:pt x="378206" y="1968119"/>
                  </a:lnTo>
                  <a:lnTo>
                    <a:pt x="345694" y="1938020"/>
                  </a:lnTo>
                  <a:lnTo>
                    <a:pt x="314325" y="1906651"/>
                  </a:lnTo>
                  <a:lnTo>
                    <a:pt x="284225" y="1874139"/>
                  </a:lnTo>
                  <a:lnTo>
                    <a:pt x="255397" y="1840357"/>
                  </a:lnTo>
                  <a:lnTo>
                    <a:pt x="227901" y="1805559"/>
                  </a:lnTo>
                  <a:lnTo>
                    <a:pt x="201764" y="1769617"/>
                  </a:lnTo>
                  <a:lnTo>
                    <a:pt x="177037" y="1732534"/>
                  </a:lnTo>
                  <a:lnTo>
                    <a:pt x="153758" y="1694561"/>
                  </a:lnTo>
                  <a:lnTo>
                    <a:pt x="131953" y="1655572"/>
                  </a:lnTo>
                  <a:lnTo>
                    <a:pt x="111658" y="1615694"/>
                  </a:lnTo>
                  <a:lnTo>
                    <a:pt x="92938" y="1574800"/>
                  </a:lnTo>
                  <a:lnTo>
                    <a:pt x="75806" y="1533144"/>
                  </a:lnTo>
                  <a:lnTo>
                    <a:pt x="60312" y="1490726"/>
                  </a:lnTo>
                  <a:lnTo>
                    <a:pt x="46494" y="1447419"/>
                  </a:lnTo>
                  <a:lnTo>
                    <a:pt x="34391" y="1403477"/>
                  </a:lnTo>
                  <a:lnTo>
                    <a:pt x="24053" y="1358773"/>
                  </a:lnTo>
                  <a:lnTo>
                    <a:pt x="15493" y="1313434"/>
                  </a:lnTo>
                  <a:lnTo>
                    <a:pt x="8775" y="1267460"/>
                  </a:lnTo>
                  <a:lnTo>
                    <a:pt x="3924" y="1220851"/>
                  </a:lnTo>
                  <a:lnTo>
                    <a:pt x="990" y="1173734"/>
                  </a:lnTo>
                  <a:lnTo>
                    <a:pt x="0" y="1126109"/>
                  </a:lnTo>
                  <a:close/>
                </a:path>
              </a:pathLst>
            </a:custGeom>
            <a:ln w="76200">
              <a:solidFill>
                <a:srgbClr val="22B1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286116" y="3143248"/>
              <a:ext cx="221456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/>
                <a:t>Гибкая интеграция через UART, LAN, </a:t>
              </a:r>
              <a:r>
                <a:rPr lang="ru-RU" sz="1600" dirty="0" err="1" smtClean="0"/>
                <a:t>Wi-Fi</a:t>
              </a:r>
              <a:r>
                <a:rPr lang="ru-RU" sz="1600" dirty="0" smtClean="0"/>
                <a:t>, GSM.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072198" y="2285992"/>
            <a:ext cx="2571768" cy="2395221"/>
            <a:chOff x="6072198" y="2428868"/>
            <a:chExt cx="2571768" cy="2395221"/>
          </a:xfrm>
        </p:grpSpPr>
        <p:sp>
          <p:nvSpPr>
            <p:cNvPr id="8" name="object 5"/>
            <p:cNvSpPr/>
            <p:nvPr/>
          </p:nvSpPr>
          <p:spPr>
            <a:xfrm>
              <a:off x="6072198" y="2428868"/>
              <a:ext cx="2571768" cy="2395221"/>
            </a:xfrm>
            <a:custGeom>
              <a:avLst/>
              <a:gdLst/>
              <a:ahLst/>
              <a:cxnLst/>
              <a:rect l="l" t="t" r="r" b="b"/>
              <a:pathLst>
                <a:path w="2252345" h="2252345">
                  <a:moveTo>
                    <a:pt x="0" y="1126109"/>
                  </a:moveTo>
                  <a:lnTo>
                    <a:pt x="990" y="1078611"/>
                  </a:lnTo>
                  <a:lnTo>
                    <a:pt x="3924" y="1031494"/>
                  </a:lnTo>
                  <a:lnTo>
                    <a:pt x="8775" y="984885"/>
                  </a:lnTo>
                  <a:lnTo>
                    <a:pt x="15493" y="938911"/>
                  </a:lnTo>
                  <a:lnTo>
                    <a:pt x="24053" y="893572"/>
                  </a:lnTo>
                  <a:lnTo>
                    <a:pt x="34391" y="848867"/>
                  </a:lnTo>
                  <a:lnTo>
                    <a:pt x="46494" y="804926"/>
                  </a:lnTo>
                  <a:lnTo>
                    <a:pt x="60312" y="761619"/>
                  </a:lnTo>
                  <a:lnTo>
                    <a:pt x="75806" y="719074"/>
                  </a:lnTo>
                  <a:lnTo>
                    <a:pt x="92938" y="677417"/>
                  </a:lnTo>
                  <a:lnTo>
                    <a:pt x="111658" y="636651"/>
                  </a:lnTo>
                  <a:lnTo>
                    <a:pt x="131953" y="596773"/>
                  </a:lnTo>
                  <a:lnTo>
                    <a:pt x="153758" y="557784"/>
                  </a:lnTo>
                  <a:lnTo>
                    <a:pt x="177037" y="519811"/>
                  </a:lnTo>
                  <a:lnTo>
                    <a:pt x="201764" y="482726"/>
                  </a:lnTo>
                  <a:lnTo>
                    <a:pt x="227901" y="446786"/>
                  </a:lnTo>
                  <a:lnTo>
                    <a:pt x="255397" y="411988"/>
                  </a:lnTo>
                  <a:lnTo>
                    <a:pt x="284225" y="378205"/>
                  </a:lnTo>
                  <a:lnTo>
                    <a:pt x="314325" y="345694"/>
                  </a:lnTo>
                  <a:lnTo>
                    <a:pt x="345694" y="314325"/>
                  </a:lnTo>
                  <a:lnTo>
                    <a:pt x="378206" y="284225"/>
                  </a:lnTo>
                  <a:lnTo>
                    <a:pt x="411988" y="255397"/>
                  </a:lnTo>
                  <a:lnTo>
                    <a:pt x="446785" y="227837"/>
                  </a:lnTo>
                  <a:lnTo>
                    <a:pt x="482726" y="201802"/>
                  </a:lnTo>
                  <a:lnTo>
                    <a:pt x="519810" y="177037"/>
                  </a:lnTo>
                  <a:lnTo>
                    <a:pt x="557784" y="153797"/>
                  </a:lnTo>
                  <a:lnTo>
                    <a:pt x="596772" y="131952"/>
                  </a:lnTo>
                  <a:lnTo>
                    <a:pt x="636650" y="111633"/>
                  </a:lnTo>
                  <a:lnTo>
                    <a:pt x="677417" y="92963"/>
                  </a:lnTo>
                  <a:lnTo>
                    <a:pt x="719073" y="75819"/>
                  </a:lnTo>
                  <a:lnTo>
                    <a:pt x="761618" y="60325"/>
                  </a:lnTo>
                  <a:lnTo>
                    <a:pt x="804925" y="46482"/>
                  </a:lnTo>
                  <a:lnTo>
                    <a:pt x="848867" y="34416"/>
                  </a:lnTo>
                  <a:lnTo>
                    <a:pt x="893572" y="24002"/>
                  </a:lnTo>
                  <a:lnTo>
                    <a:pt x="938910" y="15494"/>
                  </a:lnTo>
                  <a:lnTo>
                    <a:pt x="984885" y="8762"/>
                  </a:lnTo>
                  <a:lnTo>
                    <a:pt x="1031493" y="3937"/>
                  </a:lnTo>
                  <a:lnTo>
                    <a:pt x="1078611" y="1015"/>
                  </a:lnTo>
                  <a:lnTo>
                    <a:pt x="1126109" y="0"/>
                  </a:lnTo>
                  <a:lnTo>
                    <a:pt x="1173734" y="1015"/>
                  </a:lnTo>
                  <a:lnTo>
                    <a:pt x="1220850" y="3937"/>
                  </a:lnTo>
                  <a:lnTo>
                    <a:pt x="1267460" y="8762"/>
                  </a:lnTo>
                  <a:lnTo>
                    <a:pt x="1313434" y="15494"/>
                  </a:lnTo>
                  <a:lnTo>
                    <a:pt x="1358773" y="24002"/>
                  </a:lnTo>
                  <a:lnTo>
                    <a:pt x="1403477" y="34416"/>
                  </a:lnTo>
                  <a:lnTo>
                    <a:pt x="1447418" y="46482"/>
                  </a:lnTo>
                  <a:lnTo>
                    <a:pt x="1490725" y="60325"/>
                  </a:lnTo>
                  <a:lnTo>
                    <a:pt x="1533143" y="75819"/>
                  </a:lnTo>
                  <a:lnTo>
                    <a:pt x="1574799" y="92963"/>
                  </a:lnTo>
                  <a:lnTo>
                    <a:pt x="1615693" y="111633"/>
                  </a:lnTo>
                  <a:lnTo>
                    <a:pt x="1655572" y="131952"/>
                  </a:lnTo>
                  <a:lnTo>
                    <a:pt x="1694561" y="153797"/>
                  </a:lnTo>
                  <a:lnTo>
                    <a:pt x="1732534" y="177037"/>
                  </a:lnTo>
                  <a:lnTo>
                    <a:pt x="1769617" y="201802"/>
                  </a:lnTo>
                  <a:lnTo>
                    <a:pt x="1805559" y="227837"/>
                  </a:lnTo>
                  <a:lnTo>
                    <a:pt x="1840356" y="255397"/>
                  </a:lnTo>
                  <a:lnTo>
                    <a:pt x="1874139" y="284225"/>
                  </a:lnTo>
                  <a:lnTo>
                    <a:pt x="1906651" y="314325"/>
                  </a:lnTo>
                  <a:lnTo>
                    <a:pt x="1938020" y="345694"/>
                  </a:lnTo>
                  <a:lnTo>
                    <a:pt x="1968118" y="378205"/>
                  </a:lnTo>
                  <a:lnTo>
                    <a:pt x="1996948" y="411988"/>
                  </a:lnTo>
                  <a:lnTo>
                    <a:pt x="2024379" y="446786"/>
                  </a:lnTo>
                  <a:lnTo>
                    <a:pt x="2050541" y="482726"/>
                  </a:lnTo>
                  <a:lnTo>
                    <a:pt x="2075306" y="519811"/>
                  </a:lnTo>
                  <a:lnTo>
                    <a:pt x="2098548" y="557784"/>
                  </a:lnTo>
                  <a:lnTo>
                    <a:pt x="2120391" y="596773"/>
                  </a:lnTo>
                  <a:lnTo>
                    <a:pt x="2140712" y="636651"/>
                  </a:lnTo>
                  <a:lnTo>
                    <a:pt x="2159380" y="677417"/>
                  </a:lnTo>
                  <a:lnTo>
                    <a:pt x="2176526" y="719074"/>
                  </a:lnTo>
                  <a:lnTo>
                    <a:pt x="2192020" y="761619"/>
                  </a:lnTo>
                  <a:lnTo>
                    <a:pt x="2205863" y="804926"/>
                  </a:lnTo>
                  <a:lnTo>
                    <a:pt x="2217928" y="848867"/>
                  </a:lnTo>
                  <a:lnTo>
                    <a:pt x="2228342" y="893572"/>
                  </a:lnTo>
                  <a:lnTo>
                    <a:pt x="2236851" y="938911"/>
                  </a:lnTo>
                  <a:lnTo>
                    <a:pt x="2243582" y="984885"/>
                  </a:lnTo>
                  <a:lnTo>
                    <a:pt x="2248408" y="1031494"/>
                  </a:lnTo>
                  <a:lnTo>
                    <a:pt x="2251329" y="1078611"/>
                  </a:lnTo>
                  <a:lnTo>
                    <a:pt x="2252345" y="1126109"/>
                  </a:lnTo>
                  <a:lnTo>
                    <a:pt x="2251329" y="1173734"/>
                  </a:lnTo>
                  <a:lnTo>
                    <a:pt x="2248408" y="1220851"/>
                  </a:lnTo>
                  <a:lnTo>
                    <a:pt x="2243582" y="1267460"/>
                  </a:lnTo>
                  <a:lnTo>
                    <a:pt x="2236851" y="1313434"/>
                  </a:lnTo>
                  <a:lnTo>
                    <a:pt x="2228342" y="1358773"/>
                  </a:lnTo>
                  <a:lnTo>
                    <a:pt x="2217928" y="1403477"/>
                  </a:lnTo>
                  <a:lnTo>
                    <a:pt x="2205863" y="1447419"/>
                  </a:lnTo>
                  <a:lnTo>
                    <a:pt x="2192020" y="1490726"/>
                  </a:lnTo>
                  <a:lnTo>
                    <a:pt x="2176526" y="1533144"/>
                  </a:lnTo>
                  <a:lnTo>
                    <a:pt x="2159380" y="1574800"/>
                  </a:lnTo>
                  <a:lnTo>
                    <a:pt x="2140712" y="1615694"/>
                  </a:lnTo>
                  <a:lnTo>
                    <a:pt x="2120391" y="1655572"/>
                  </a:lnTo>
                  <a:lnTo>
                    <a:pt x="2098548" y="1694561"/>
                  </a:lnTo>
                  <a:lnTo>
                    <a:pt x="2075306" y="1732534"/>
                  </a:lnTo>
                  <a:lnTo>
                    <a:pt x="2050541" y="1769617"/>
                  </a:lnTo>
                  <a:lnTo>
                    <a:pt x="2024379" y="1805559"/>
                  </a:lnTo>
                  <a:lnTo>
                    <a:pt x="1996948" y="1840357"/>
                  </a:lnTo>
                  <a:lnTo>
                    <a:pt x="1968118" y="1874139"/>
                  </a:lnTo>
                  <a:lnTo>
                    <a:pt x="1938020" y="1906651"/>
                  </a:lnTo>
                  <a:lnTo>
                    <a:pt x="1906651" y="1938020"/>
                  </a:lnTo>
                  <a:lnTo>
                    <a:pt x="1874139" y="1968119"/>
                  </a:lnTo>
                  <a:lnTo>
                    <a:pt x="1840356" y="1996948"/>
                  </a:lnTo>
                  <a:lnTo>
                    <a:pt x="1805559" y="2024380"/>
                  </a:lnTo>
                  <a:lnTo>
                    <a:pt x="1769617" y="2050542"/>
                  </a:lnTo>
                  <a:lnTo>
                    <a:pt x="1732534" y="2075307"/>
                  </a:lnTo>
                  <a:lnTo>
                    <a:pt x="1694561" y="2098548"/>
                  </a:lnTo>
                  <a:lnTo>
                    <a:pt x="1655572" y="2120392"/>
                  </a:lnTo>
                  <a:lnTo>
                    <a:pt x="1615693" y="2140712"/>
                  </a:lnTo>
                  <a:lnTo>
                    <a:pt x="1574799" y="2159381"/>
                  </a:lnTo>
                  <a:lnTo>
                    <a:pt x="1533143" y="2176526"/>
                  </a:lnTo>
                  <a:lnTo>
                    <a:pt x="1490725" y="2192020"/>
                  </a:lnTo>
                  <a:lnTo>
                    <a:pt x="1447418" y="2205863"/>
                  </a:lnTo>
                  <a:lnTo>
                    <a:pt x="1403477" y="2217928"/>
                  </a:lnTo>
                  <a:lnTo>
                    <a:pt x="1358773" y="2228215"/>
                  </a:lnTo>
                  <a:lnTo>
                    <a:pt x="1313434" y="2236851"/>
                  </a:lnTo>
                  <a:lnTo>
                    <a:pt x="1267460" y="2243582"/>
                  </a:lnTo>
                  <a:lnTo>
                    <a:pt x="1220850" y="2248408"/>
                  </a:lnTo>
                  <a:lnTo>
                    <a:pt x="1173734" y="2251329"/>
                  </a:lnTo>
                  <a:lnTo>
                    <a:pt x="1126109" y="2252345"/>
                  </a:lnTo>
                  <a:lnTo>
                    <a:pt x="1078611" y="2251329"/>
                  </a:lnTo>
                  <a:lnTo>
                    <a:pt x="1031493" y="2248408"/>
                  </a:lnTo>
                  <a:lnTo>
                    <a:pt x="984885" y="2243582"/>
                  </a:lnTo>
                  <a:lnTo>
                    <a:pt x="938910" y="2236851"/>
                  </a:lnTo>
                  <a:lnTo>
                    <a:pt x="893572" y="2228215"/>
                  </a:lnTo>
                  <a:lnTo>
                    <a:pt x="848867" y="2217928"/>
                  </a:lnTo>
                  <a:lnTo>
                    <a:pt x="804925" y="2205863"/>
                  </a:lnTo>
                  <a:lnTo>
                    <a:pt x="761618" y="2192020"/>
                  </a:lnTo>
                  <a:lnTo>
                    <a:pt x="719073" y="2176526"/>
                  </a:lnTo>
                  <a:lnTo>
                    <a:pt x="677417" y="2159381"/>
                  </a:lnTo>
                  <a:lnTo>
                    <a:pt x="636650" y="2140712"/>
                  </a:lnTo>
                  <a:lnTo>
                    <a:pt x="596772" y="2120392"/>
                  </a:lnTo>
                  <a:lnTo>
                    <a:pt x="557784" y="2098548"/>
                  </a:lnTo>
                  <a:lnTo>
                    <a:pt x="519810" y="2075307"/>
                  </a:lnTo>
                  <a:lnTo>
                    <a:pt x="482726" y="2050542"/>
                  </a:lnTo>
                  <a:lnTo>
                    <a:pt x="446785" y="2024380"/>
                  </a:lnTo>
                  <a:lnTo>
                    <a:pt x="411988" y="1996948"/>
                  </a:lnTo>
                  <a:lnTo>
                    <a:pt x="378206" y="1968119"/>
                  </a:lnTo>
                  <a:lnTo>
                    <a:pt x="345694" y="1938020"/>
                  </a:lnTo>
                  <a:lnTo>
                    <a:pt x="314325" y="1906651"/>
                  </a:lnTo>
                  <a:lnTo>
                    <a:pt x="284225" y="1874139"/>
                  </a:lnTo>
                  <a:lnTo>
                    <a:pt x="255397" y="1840357"/>
                  </a:lnTo>
                  <a:lnTo>
                    <a:pt x="227901" y="1805559"/>
                  </a:lnTo>
                  <a:lnTo>
                    <a:pt x="201764" y="1769617"/>
                  </a:lnTo>
                  <a:lnTo>
                    <a:pt x="177037" y="1732534"/>
                  </a:lnTo>
                  <a:lnTo>
                    <a:pt x="153758" y="1694561"/>
                  </a:lnTo>
                  <a:lnTo>
                    <a:pt x="131953" y="1655572"/>
                  </a:lnTo>
                  <a:lnTo>
                    <a:pt x="111658" y="1615694"/>
                  </a:lnTo>
                  <a:lnTo>
                    <a:pt x="92938" y="1574800"/>
                  </a:lnTo>
                  <a:lnTo>
                    <a:pt x="75806" y="1533144"/>
                  </a:lnTo>
                  <a:lnTo>
                    <a:pt x="60312" y="1490726"/>
                  </a:lnTo>
                  <a:lnTo>
                    <a:pt x="46494" y="1447419"/>
                  </a:lnTo>
                  <a:lnTo>
                    <a:pt x="34391" y="1403477"/>
                  </a:lnTo>
                  <a:lnTo>
                    <a:pt x="24053" y="1358773"/>
                  </a:lnTo>
                  <a:lnTo>
                    <a:pt x="15493" y="1313434"/>
                  </a:lnTo>
                  <a:lnTo>
                    <a:pt x="8775" y="1267460"/>
                  </a:lnTo>
                  <a:lnTo>
                    <a:pt x="3924" y="1220851"/>
                  </a:lnTo>
                  <a:lnTo>
                    <a:pt x="990" y="1173734"/>
                  </a:lnTo>
                  <a:lnTo>
                    <a:pt x="0" y="1126109"/>
                  </a:lnTo>
                  <a:close/>
                </a:path>
              </a:pathLst>
            </a:custGeom>
            <a:ln w="76200">
              <a:solidFill>
                <a:srgbClr val="22B1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429388" y="2786058"/>
              <a:ext cx="192882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/>
                <a:t>Автоматическое реагирование на отклонения и аналитика для прогнозирования проблем.</a:t>
              </a:r>
              <a:endParaRPr lang="ru-RU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1033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Технические особенности 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1287784" y="785794"/>
            <a:ext cx="6925622" cy="2214578"/>
            <a:chOff x="1344243" y="1643050"/>
            <a:chExt cx="6684734" cy="207170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714744" y="1643050"/>
              <a:ext cx="1714512" cy="78581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ru-RU" altLang="zh-CN" b="1" dirty="0" smtClean="0">
                  <a:solidFill>
                    <a:srgbClr val="404040"/>
                  </a:solidFill>
                  <a:latin typeface="Liberation Serif"/>
                  <a:ea typeface="NSimSun" pitchFamily="49" charset="-122"/>
                  <a:cs typeface="Arial" pitchFamily="34" charset="0"/>
                </a:rPr>
                <a:t>Архитектура "3 в 1</a:t>
              </a:r>
              <a:r>
                <a:rPr lang="ru-RU" altLang="zh-CN" b="1" dirty="0" smtClean="0">
                  <a:solidFill>
                    <a:srgbClr val="404040"/>
                  </a:solidFill>
                  <a:latin typeface="Liberation Serif"/>
                  <a:ea typeface="NSimSun" pitchFamily="49" charset="-122"/>
                  <a:cs typeface="Arial" pitchFamily="34" charset="0"/>
                </a:rPr>
                <a:t>"</a:t>
              </a:r>
              <a:endParaRPr lang="ru-RU" altLang="zh-CN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344243" y="2928934"/>
              <a:ext cx="1714513" cy="78581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ru-RU" altLang="zh-CN" b="1" dirty="0" smtClean="0">
                  <a:solidFill>
                    <a:srgbClr val="404040"/>
                  </a:solidFill>
                  <a:latin typeface="Liberation Serif"/>
                  <a:ea typeface="NSimSun" pitchFamily="49" charset="-122"/>
                  <a:cs typeface="Arial" pitchFamily="34" charset="0"/>
                </a:rPr>
                <a:t>Аппаратный модуль</a:t>
              </a:r>
              <a:endParaRPr lang="ru-RU" altLang="zh-CN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481793" y="2928934"/>
              <a:ext cx="2143140" cy="78581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ru-RU" altLang="zh-CN" b="1" dirty="0" smtClean="0">
                  <a:solidFill>
                    <a:srgbClr val="404040"/>
                  </a:solidFill>
                  <a:latin typeface="Liberation Serif"/>
                  <a:ea typeface="NSimSun" pitchFamily="49" charset="-122"/>
                  <a:cs typeface="Arial" pitchFamily="34" charset="0"/>
                </a:rPr>
                <a:t>Измерительный комплекс</a:t>
              </a:r>
              <a:endParaRPr lang="ru-RU" altLang="zh-CN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6100151" y="2912803"/>
              <a:ext cx="1928826" cy="78581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ru-RU" altLang="zh-CN" b="1" dirty="0" smtClean="0">
                  <a:solidFill>
                    <a:srgbClr val="404040"/>
                  </a:solidFill>
                  <a:latin typeface="Liberation Serif"/>
                  <a:ea typeface="NSimSun" pitchFamily="49" charset="-122"/>
                  <a:cs typeface="Arial" pitchFamily="34" charset="0"/>
                </a:rPr>
                <a:t>Программная платформа</a:t>
              </a:r>
              <a:endParaRPr lang="ru-RU" altLang="zh-CN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" name="Соединительная линия уступом 15"/>
            <p:cNvCxnSpPr>
              <a:stCxn id="9" idx="2"/>
              <a:endCxn id="10" idx="0"/>
            </p:cNvCxnSpPr>
            <p:nvPr/>
          </p:nvCxnSpPr>
          <p:spPr>
            <a:xfrm rot="5400000">
              <a:off x="3136716" y="1493651"/>
              <a:ext cx="500067" cy="23705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Соединительная линия уступом 17"/>
            <p:cNvCxnSpPr>
              <a:stCxn id="9" idx="2"/>
              <a:endCxn id="12" idx="0"/>
            </p:cNvCxnSpPr>
            <p:nvPr/>
          </p:nvCxnSpPr>
          <p:spPr>
            <a:xfrm rot="16200000" flipH="1">
              <a:off x="5576314" y="1424553"/>
              <a:ext cx="483935" cy="249256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stCxn id="9" idx="2"/>
              <a:endCxn id="11" idx="0"/>
            </p:cNvCxnSpPr>
            <p:nvPr/>
          </p:nvCxnSpPr>
          <p:spPr>
            <a:xfrm rot="5400000">
              <a:off x="4312648" y="2669583"/>
              <a:ext cx="500067" cy="1863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Блок-схема: знак завершения 20"/>
          <p:cNvSpPr/>
          <p:nvPr/>
        </p:nvSpPr>
        <p:spPr>
          <a:xfrm>
            <a:off x="0" y="3714752"/>
            <a:ext cx="1785950" cy="785818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0" lvl="1" algn="ctr"/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  <a:p>
            <a:pPr marL="0" lvl="1" algn="ctr"/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2-ядерный 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процессор с частотой 240 МГц</a:t>
            </a:r>
            <a:endParaRPr lang="ru-RU" altLang="zh-CN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22" name="Блок-схема: знак завершения 21"/>
          <p:cNvSpPr/>
          <p:nvPr/>
        </p:nvSpPr>
        <p:spPr>
          <a:xfrm>
            <a:off x="214282" y="4857760"/>
            <a:ext cx="1428760" cy="785818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0" lvl="1" algn="ctr"/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  <a:p>
            <a:pPr marL="3175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автономность до 2 недель</a:t>
            </a:r>
            <a:endParaRPr lang="ru-RU" altLang="zh-CN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31" name="Блок-схема: знак завершения 30"/>
          <p:cNvSpPr/>
          <p:nvPr/>
        </p:nvSpPr>
        <p:spPr>
          <a:xfrm>
            <a:off x="2714612" y="4929198"/>
            <a:ext cx="1643074" cy="92869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0" lvl="1" algn="ctr"/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  <a:p>
            <a:pPr marL="3175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Одновременный контроль 18 параметров</a:t>
            </a:r>
            <a:endParaRPr lang="ru-RU" altLang="zh-CN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32" name="Блок-схема: знак завершения 31"/>
          <p:cNvSpPr/>
          <p:nvPr/>
        </p:nvSpPr>
        <p:spPr>
          <a:xfrm>
            <a:off x="2571736" y="3714752"/>
            <a:ext cx="1785950" cy="92869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0" lvl="1" algn="ctr"/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  <a:p>
            <a:pPr marL="3175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Уникальный алгоритм обнаружения потери заземления</a:t>
            </a:r>
            <a:endParaRPr lang="ru-RU" altLang="zh-CN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42" name="Блок-схема: знак завершения 41"/>
          <p:cNvSpPr/>
          <p:nvPr/>
        </p:nvSpPr>
        <p:spPr>
          <a:xfrm>
            <a:off x="5286380" y="4786322"/>
            <a:ext cx="1643074" cy="92869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0" lvl="1" algn="ctr"/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Web-интерфейс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 для настройки и мониторинга</a:t>
            </a:r>
          </a:p>
          <a:p>
            <a:pPr algn="ctr"/>
            <a:endParaRPr lang="ru-RU" dirty="0"/>
          </a:p>
        </p:txBody>
      </p:sp>
      <p:sp>
        <p:nvSpPr>
          <p:cNvPr id="44" name="Блок-схема: знак завершения 43"/>
          <p:cNvSpPr/>
          <p:nvPr/>
        </p:nvSpPr>
        <p:spPr>
          <a:xfrm>
            <a:off x="5214942" y="3429000"/>
            <a:ext cx="1776426" cy="113348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Возможна </a:t>
            </a: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интеграция с </a:t>
            </a:r>
            <a:r>
              <a:rPr lang="en-US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MQTT</a:t>
            </a: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 платформами и </a:t>
            </a: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экосистемами</a:t>
            </a:r>
            <a:endParaRPr lang="ru-RU" altLang="zh-CN" sz="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Блок-схема: знак завершения 44"/>
          <p:cNvSpPr/>
          <p:nvPr/>
        </p:nvSpPr>
        <p:spPr>
          <a:xfrm>
            <a:off x="5286380" y="5929306"/>
            <a:ext cx="1643074" cy="92869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Автоматические </a:t>
            </a:r>
            <a:r>
              <a:rPr lang="ru-RU" altLang="zh-CN" sz="1400" dirty="0" smtClean="0">
                <a:solidFill>
                  <a:srgbClr val="404040"/>
                </a:solidFill>
                <a:latin typeface="Liberation Serif"/>
                <a:ea typeface="NSimSun" pitchFamily="49" charset="-122"/>
                <a:cs typeface="Arial" pitchFamily="34" charset="0"/>
              </a:rPr>
              <a:t>отчеты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 в </a:t>
            </a:r>
            <a:r>
              <a:rPr lang="ru-RU" altLang="zh-CN" sz="1400" dirty="0" err="1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Telegram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/</a:t>
            </a:r>
            <a:r>
              <a:rPr lang="ru-RU" altLang="zh-CN" sz="1400" dirty="0" err="1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email</a:t>
            </a:r>
            <a:r>
              <a:rPr lang="ru-RU" altLang="zh-CN" sz="600" dirty="0" smtClean="0">
                <a:latin typeface="Arial" pitchFamily="34" charset="0"/>
                <a:ea typeface="NSimSun" pitchFamily="49" charset="-122"/>
                <a:cs typeface="Arial" pitchFamily="34" charset="0"/>
              </a:rPr>
              <a:t> </a:t>
            </a:r>
          </a:p>
        </p:txBody>
      </p:sp>
      <p:sp>
        <p:nvSpPr>
          <p:cNvPr id="46" name="Блок-схема: знак завершения 45"/>
          <p:cNvSpPr/>
          <p:nvPr/>
        </p:nvSpPr>
        <p:spPr>
          <a:xfrm>
            <a:off x="7500926" y="5243522"/>
            <a:ext cx="1643074" cy="132875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Оповещение 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участников процесса (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e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-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mail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, 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SMS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, 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WEB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, 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Push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мессенджеры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)</a:t>
            </a:r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>
            <a:off x="7500926" y="3500438"/>
            <a:ext cx="1643074" cy="1500198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numCol="1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Полноценный </a:t>
            </a:r>
            <a:r>
              <a:rPr lang="en-US" altLang="zh-CN" sz="1400" dirty="0" err="1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Dashbord</a:t>
            </a:r>
            <a:r>
              <a:rPr lang="en-US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 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с возможностью различного представления данных за любой </a:t>
            </a:r>
            <a:r>
              <a:rPr lang="ru-RU" altLang="zh-CN" sz="14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период</a:t>
            </a:r>
            <a:endParaRPr lang="ru-RU" altLang="zh-CN" sz="1400" dirty="0" smtClean="0">
              <a:solidFill>
                <a:srgbClr val="404040"/>
              </a:solidFill>
              <a:latin typeface="Times New Roman" pitchFamily="18" charset="0"/>
              <a:ea typeface="NSimSun" pitchFamily="49" charset="-122"/>
              <a:cs typeface="Times New Roman" pitchFamily="18" charset="0"/>
            </a:endParaRPr>
          </a:p>
        </p:txBody>
      </p:sp>
      <p:cxnSp>
        <p:nvCxnSpPr>
          <p:cNvPr id="51" name="Shape 50"/>
          <p:cNvCxnSpPr>
            <a:stCxn id="10" idx="2"/>
            <a:endCxn id="21" idx="3"/>
          </p:cNvCxnSpPr>
          <p:nvPr/>
        </p:nvCxnSpPr>
        <p:spPr>
          <a:xfrm rot="5400000">
            <a:off x="1427297" y="3359025"/>
            <a:ext cx="1107289" cy="389982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Shape 54"/>
          <p:cNvCxnSpPr>
            <a:stCxn id="10" idx="2"/>
            <a:endCxn id="22" idx="3"/>
          </p:cNvCxnSpPr>
          <p:nvPr/>
        </p:nvCxnSpPr>
        <p:spPr>
          <a:xfrm rot="5400000">
            <a:off x="784339" y="3859075"/>
            <a:ext cx="2250297" cy="53289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hape 56"/>
          <p:cNvCxnSpPr>
            <a:stCxn id="11" idx="2"/>
            <a:endCxn id="32" idx="3"/>
          </p:cNvCxnSpPr>
          <p:nvPr/>
        </p:nvCxnSpPr>
        <p:spPr>
          <a:xfrm rot="5400000">
            <a:off x="3895754" y="3462305"/>
            <a:ext cx="1178727" cy="254861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Shape 58"/>
          <p:cNvCxnSpPr>
            <a:endCxn id="31" idx="3"/>
          </p:cNvCxnSpPr>
          <p:nvPr/>
        </p:nvCxnSpPr>
        <p:spPr>
          <a:xfrm rot="5400000">
            <a:off x="3297219" y="4060839"/>
            <a:ext cx="2393173" cy="272238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Shape 60"/>
          <p:cNvCxnSpPr>
            <a:stCxn id="12" idx="2"/>
            <a:endCxn id="44" idx="3"/>
          </p:cNvCxnSpPr>
          <p:nvPr/>
        </p:nvCxnSpPr>
        <p:spPr>
          <a:xfrm rot="5400000">
            <a:off x="6596497" y="3377999"/>
            <a:ext cx="1012614" cy="222872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Shape 61"/>
          <p:cNvCxnSpPr>
            <a:stCxn id="12" idx="2"/>
          </p:cNvCxnSpPr>
          <p:nvPr/>
        </p:nvCxnSpPr>
        <p:spPr>
          <a:xfrm rot="5400000">
            <a:off x="5913976" y="3927168"/>
            <a:ext cx="2244305" cy="356225"/>
          </a:xfrm>
          <a:prstGeom prst="bentConnector3">
            <a:avLst>
              <a:gd name="adj1" fmla="val 100022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Shape 66"/>
          <p:cNvCxnSpPr>
            <a:stCxn id="12" idx="2"/>
          </p:cNvCxnSpPr>
          <p:nvPr/>
        </p:nvCxnSpPr>
        <p:spPr>
          <a:xfrm rot="5400000">
            <a:off x="5306753" y="4534391"/>
            <a:ext cx="3458751" cy="356225"/>
          </a:xfrm>
          <a:prstGeom prst="bentConnector3">
            <a:avLst>
              <a:gd name="adj1" fmla="val 99995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Shape 69"/>
          <p:cNvCxnSpPr>
            <a:stCxn id="12" idx="2"/>
            <a:endCxn id="47" idx="1"/>
          </p:cNvCxnSpPr>
          <p:nvPr/>
        </p:nvCxnSpPr>
        <p:spPr>
          <a:xfrm rot="16200000" flipH="1">
            <a:off x="6723879" y="3473489"/>
            <a:ext cx="1267409" cy="28668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Shape 73"/>
          <p:cNvCxnSpPr>
            <a:stCxn id="12" idx="2"/>
            <a:endCxn id="46" idx="1"/>
          </p:cNvCxnSpPr>
          <p:nvPr/>
        </p:nvCxnSpPr>
        <p:spPr>
          <a:xfrm rot="16200000" flipH="1">
            <a:off x="5895199" y="4302169"/>
            <a:ext cx="2924769" cy="28668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642918"/>
          <a:ext cx="8572560" cy="4123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777412"/>
                <a:gridCol w="185738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Простые реле (ABB, IEK)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Промышленные системы (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Siemens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Узкоспециализированные решения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Наш MESS/DESS/AIMS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15-50 тыс.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тыс. – 2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млн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200-800 тыс.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тыс.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/месяц. За устройство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±0.5%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±1%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±0.2%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Скорость реакции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2-5 сек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0.5-3 сек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сек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Аналитика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Базовая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Отраслевая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latin typeface="+mn-lt"/>
                          <a:ea typeface="NSimSun"/>
                          <a:cs typeface="Arial"/>
                        </a:rPr>
                        <a:t>AI-прогнозирование</a:t>
                      </a:r>
                    </a:p>
                  </a:txBody>
                  <a:tcPr marL="0" marR="0" marT="0" marB="9525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Сложная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00" dirty="0" err="1" smtClean="0">
                          <a:latin typeface="+mn-lt"/>
                          <a:ea typeface="NSimSun"/>
                          <a:cs typeface="Arial"/>
                        </a:rPr>
                        <a:t>Plug-and-play</a:t>
                      </a:r>
                      <a:endParaRPr lang="ru-RU" sz="1800" kern="100" dirty="0" smtClean="0">
                        <a:latin typeface="+mn-lt"/>
                        <a:ea typeface="NSimSun"/>
                        <a:cs typeface="Arial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Google Shape;202;p19">
            <a:extLst>
              <a:ext uri="{FF2B5EF4-FFF2-40B4-BE49-F238E27FC236}">
                <a16:creationId xmlns="" xmlns:a16="http://schemas.microsoft.com/office/drawing/2014/main" id="{92D2539D-A317-9EFF-B8EC-71F50D907448}"/>
              </a:ext>
            </a:extLst>
          </p:cNvPr>
          <p:cNvSpPr/>
          <p:nvPr/>
        </p:nvSpPr>
        <p:spPr>
          <a:xfrm>
            <a:off x="-357222" y="0"/>
            <a:ext cx="97329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76200" indent="-114300" algn="ctr">
              <a:lnSpc>
                <a:spcPct val="90000"/>
              </a:lnSpc>
              <a:spcBef>
                <a:spcPct val="0"/>
              </a:spcBef>
              <a:buSzPts val="2000"/>
            </a:pPr>
            <a:r>
              <a:rPr lang="ru-RU" sz="3200" dirty="0">
                <a:latin typeface="+mj-lt"/>
                <a:ea typeface="+mj-ea"/>
                <a:cs typeface="+mj-cs"/>
              </a:rPr>
              <a:t>Конкурентный анализ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485776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rgbClr val="404040"/>
                </a:solidFill>
                <a:effectLst/>
                <a:latin typeface="Liberation Serif"/>
                <a:ea typeface="NSimSun" pitchFamily="49" charset="-122"/>
                <a:cs typeface="Arial" pitchFamily="34" charset="0"/>
              </a:rPr>
              <a:t>Ключевые преимущества: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500702"/>
            <a:ext cx="34286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6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В 3 раза точнее бюджетных аналогов</a:t>
            </a:r>
            <a:endParaRPr lang="ru-RU" altLang="zh-CN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79022" y="5500702"/>
            <a:ext cx="3664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6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В 5 раз быстрее промышленных систем</a:t>
            </a:r>
            <a:endParaRPr lang="ru-RU" altLang="zh-CN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607220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600" b="1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Используем ИИ</a:t>
            </a:r>
            <a:r>
              <a:rPr lang="ru-RU" altLang="zh-CN" sz="16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 (80% решений не используют ИИ</a:t>
            </a:r>
            <a:r>
              <a:rPr lang="ru-RU" altLang="zh-CN" sz="1600" dirty="0" smtClean="0"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 </a:t>
            </a:r>
            <a:r>
              <a:rPr lang="ru-RU" altLang="zh-CN" sz="1600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)</a:t>
            </a:r>
            <a:endParaRPr lang="ru-RU" altLang="zh-CN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072206"/>
            <a:ext cx="40522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1600" b="1" dirty="0" smtClean="0">
                <a:solidFill>
                  <a:srgbClr val="404040"/>
                </a:solidFill>
                <a:latin typeface="Times New Roman" pitchFamily="18" charset="0"/>
                <a:ea typeface="NSimSun" pitchFamily="49" charset="-122"/>
                <a:cs typeface="Times New Roman" pitchFamily="18" charset="0"/>
              </a:rPr>
              <a:t>В 50 и более раз дешевле любых аналогов</a:t>
            </a:r>
            <a:endParaRPr lang="ru-RU" sz="1600" dirty="0"/>
          </a:p>
        </p:txBody>
      </p:sp>
      <p:sp>
        <p:nvSpPr>
          <p:cNvPr id="11" name="Стрелка вниз 10"/>
          <p:cNvSpPr/>
          <p:nvPr/>
        </p:nvSpPr>
        <p:spPr>
          <a:xfrm rot="3204608">
            <a:off x="2568354" y="5153848"/>
            <a:ext cx="386873" cy="3641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8680487">
            <a:off x="6214668" y="5155499"/>
            <a:ext cx="386873" cy="3641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298765">
            <a:off x="3569112" y="5479904"/>
            <a:ext cx="386873" cy="4463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0076349">
            <a:off x="4864703" y="5490346"/>
            <a:ext cx="386873" cy="452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90">
            <a:extLst>
              <a:ext uri="{FF2B5EF4-FFF2-40B4-BE49-F238E27FC236}">
                <a16:creationId xmlns="" xmlns:a16="http://schemas.microsoft.com/office/drawing/2014/main" id="{7A1C9CFB-A352-523A-9E1A-188F01374321}"/>
              </a:ext>
            </a:extLst>
          </p:cNvPr>
          <p:cNvSpPr/>
          <p:nvPr/>
        </p:nvSpPr>
        <p:spPr>
          <a:xfrm>
            <a:off x="0" y="2928934"/>
            <a:ext cx="3662638" cy="1168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риски</a:t>
            </a:r>
            <a:r>
              <a:rPr lang="ru-RU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Задержки поставок комплектующих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Низкая конверсия маркетинга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Кассовые разрывы в первые 6 месяцев</a:t>
            </a:r>
          </a:p>
        </p:txBody>
      </p:sp>
      <p:sp>
        <p:nvSpPr>
          <p:cNvPr id="4" name="Shape 191">
            <a:extLst>
              <a:ext uri="{FF2B5EF4-FFF2-40B4-BE49-F238E27FC236}">
                <a16:creationId xmlns="" xmlns:a16="http://schemas.microsoft.com/office/drawing/2014/main" id="{132EE0E8-C63E-73B7-0378-9EA2C7FA95A3}"/>
              </a:ext>
            </a:extLst>
          </p:cNvPr>
          <p:cNvSpPr/>
          <p:nvPr/>
        </p:nvSpPr>
        <p:spPr>
          <a:xfrm>
            <a:off x="7286644" y="2928934"/>
            <a:ext cx="1857356" cy="2251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Монетизация: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Лицензии по количеству пользователей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Подписка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Услуги по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кастомизации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решения</a:t>
            </a:r>
          </a:p>
        </p:txBody>
      </p:sp>
      <p:sp>
        <p:nvSpPr>
          <p:cNvPr id="5" name="Shape 194">
            <a:extLst>
              <a:ext uri="{FF2B5EF4-FFF2-40B4-BE49-F238E27FC236}">
                <a16:creationId xmlns="" xmlns:a16="http://schemas.microsoft.com/office/drawing/2014/main" id="{C220FF77-2681-ADC6-D13C-D52F07A182FD}"/>
              </a:ext>
            </a:extLst>
          </p:cNvPr>
          <p:cNvSpPr/>
          <p:nvPr/>
        </p:nvSpPr>
        <p:spPr>
          <a:xfrm>
            <a:off x="0" y="4357694"/>
            <a:ext cx="3715451" cy="2251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Стратегия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: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Акцент на digital-маркетинг (SEO, контекстная реклама).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Постепенное расширение ассортимента контроллеров и функционала системы (R&amp;D).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Жёсткий контроль операционных расходов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6" name="Shape 195">
            <a:extLst>
              <a:ext uri="{FF2B5EF4-FFF2-40B4-BE49-F238E27FC236}">
                <a16:creationId xmlns="" xmlns:a16="http://schemas.microsoft.com/office/drawing/2014/main" id="{84BC5EDF-C8C5-C0D2-2E64-56169983D045}"/>
              </a:ext>
            </a:extLst>
          </p:cNvPr>
          <p:cNvSpPr/>
          <p:nvPr/>
        </p:nvSpPr>
        <p:spPr>
          <a:xfrm>
            <a:off x="3714744" y="2928934"/>
            <a:ext cx="3530939" cy="3606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1828800">
              <a:lnSpc>
                <a:spcPct val="110000"/>
              </a:lnSpc>
              <a:defRPr sz="4000">
                <a:solidFill>
                  <a:srgbClr val="412DA0"/>
                </a:solidFill>
                <a:latin typeface="Lato Medium"/>
                <a:ea typeface="Lato Medium"/>
                <a:cs typeface="Lato Medium"/>
                <a:sym typeface="Lato Medium"/>
              </a:defRPr>
            </a:lvl1pPr>
          </a:lstStyle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Ключевые показатели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Выручка за 12 месяцев: 84 000 000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Чистая прибыль: 38 631 858 руб.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Рентабельность по чистой прибыли: 46%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Точка безубыточности: Февраль 2026 г.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 на стабильную прибыль: Май 2026 г.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 окупаемости инвестиций: 9 месяцев (Май 2026 г.)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Инвестиции: 6 365 000 руб.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42852"/>
            <a:ext cx="9144000" cy="581772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Бизнес—модель</a:t>
            </a:r>
            <a:endParaRPr kumimoji="0" lang="ru-RU" sz="5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785794"/>
            <a:ext cx="90011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Продукт:</a:t>
            </a:r>
            <a:r>
              <a:rPr lang="ru-RU" dirty="0" smtClean="0"/>
              <a:t> Автоматизированная система мониторинга электрооборудования (АСМЭО), защищенная патентом № 2844920. Услуга предоставляется по подписке. Контроллер для сбора данных передается клиенту бесплатно на время действия подписки и остается нашей собственностью.</a:t>
            </a:r>
          </a:p>
          <a:p>
            <a:r>
              <a:rPr lang="ru-RU" b="1" dirty="0" smtClean="0"/>
              <a:t>Цель:</a:t>
            </a:r>
            <a:r>
              <a:rPr lang="ru-RU" dirty="0" smtClean="0"/>
              <a:t> Запуск и масштабирование бизнеса по продаже подписки на АСМЭО для выхода на стабильную прибыль к маю 2026 года.</a:t>
            </a:r>
          </a:p>
        </p:txBody>
      </p:sp>
    </p:spTree>
    <p:extLst>
      <p:ext uri="{BB962C8B-B14F-4D97-AF65-F5344CB8AC3E}">
        <p14:creationId xmlns="" xmlns:p14="http://schemas.microsoft.com/office/powerpoint/2010/main" val="3413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Оценка рынка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643050"/>
          <a:ext cx="9144004" cy="4500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/>
                <a:gridCol w="2286001"/>
                <a:gridCol w="2286001"/>
                <a:gridCol w="2286001"/>
              </a:tblGrid>
              <a:tr h="60818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Сегменты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Проблема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Потребность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ЛПР(Лицо,</a:t>
                      </a:r>
                      <a:r>
                        <a:rPr lang="ru-RU" sz="1200" baseline="0" dirty="0" smtClean="0"/>
                        <a:t> принимающее решение</a:t>
                      </a:r>
                      <a:endParaRPr lang="ru-RU" sz="1200" dirty="0"/>
                    </a:p>
                  </a:txBody>
                  <a:tcPr/>
                </a:tc>
              </a:tr>
              <a:tr h="10947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Приоритет 1: B2B - Промышленные предприятия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Простой оборудования = прямые убытки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Предсказуемость работы активов, снижение затрат на ремонт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Главный инженер, технический директор</a:t>
                      </a:r>
                      <a:endParaRPr lang="ru-RU" sz="1200" dirty="0"/>
                    </a:p>
                  </a:txBody>
                  <a:tcPr/>
                </a:tc>
              </a:tr>
              <a:tr h="851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Приоритет 2: B2B - Управляющие компании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Аварии </a:t>
                      </a:r>
                      <a:r>
                        <a:rPr lang="ru-RU" sz="1200" dirty="0" err="1" smtClean="0"/>
                        <a:t>общедомового</a:t>
                      </a:r>
                      <a:r>
                        <a:rPr lang="ru-RU" sz="1200" dirty="0" smtClean="0"/>
                        <a:t> оборудования → жалобы, штрафы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Предотвращение аварий, а не реагирование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Руководитель УК, главный инженер</a:t>
                      </a:r>
                      <a:endParaRPr lang="ru-RU" sz="1200" dirty="0"/>
                    </a:p>
                  </a:txBody>
                  <a:tcPr/>
                </a:tc>
              </a:tr>
              <a:tr h="851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Перспективный сегмент: </a:t>
                      </a:r>
                      <a:r>
                        <a:rPr lang="en-US" sz="1200" b="1" dirty="0" smtClean="0"/>
                        <a:t>B2G - </a:t>
                      </a:r>
                      <a:r>
                        <a:rPr lang="ru-RU" sz="1200" b="1" dirty="0" smtClean="0"/>
                        <a:t>Госучреждения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Износ инфраструктуры + строгие требования к надежности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Непрерывный мониторинг для безопасности и отчетности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Начальник отдела эксплуатации, руководитель департамента закупок</a:t>
                      </a:r>
                      <a:endParaRPr lang="ru-RU" sz="1200" dirty="0"/>
                    </a:p>
                  </a:txBody>
                  <a:tcPr/>
                </a:tc>
              </a:tr>
              <a:tr h="10947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Дополнительно: Малый бизнес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Нет штатного инженера → выход из строя ключевого оборудования парализует бизнес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Простое решение для контроля с уведомлениями на телефон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Владелец бизнеса.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" y="785794"/>
            <a:ext cx="9154001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500034" y="1928802"/>
            <a:ext cx="3571900" cy="1254768"/>
            <a:chOff x="-714412" y="714356"/>
            <a:chExt cx="3571900" cy="125476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14282" y="714356"/>
              <a:ext cx="16494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err="1" smtClean="0">
                  <a:latin typeface="Times New Roman" pitchFamily="18" charset="0"/>
                  <a:cs typeface="Times New Roman" pitchFamily="18" charset="0"/>
                </a:rPr>
                <a:t>Айнакулов</a:t>
              </a: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 А.Э.</a:t>
              </a:r>
              <a:endParaRPr lang="ru-RU" sz="1600" b="1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57158" y="1000108"/>
              <a:ext cx="12990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Конструктор</a:t>
              </a:r>
              <a:endParaRPr lang="ru-RU" sz="1600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-714412" y="1285860"/>
              <a:ext cx="3571900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lvl="0" indent="-1588" algn="ctr">
                <a:lnSpc>
                  <a:spcPct val="120000"/>
                </a:lnSpc>
                <a:buNone/>
              </a:pP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Контроллер с адаптивной сигнализацией состояния сети.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57158" y="10715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рамках проекта были задействованы следующие сотрудники:</a:t>
            </a:r>
          </a:p>
        </p:txBody>
      </p:sp>
      <p:grpSp>
        <p:nvGrpSpPr>
          <p:cNvPr id="32" name="Группа 31"/>
          <p:cNvGrpSpPr/>
          <p:nvPr/>
        </p:nvGrpSpPr>
        <p:grpSpPr>
          <a:xfrm>
            <a:off x="5143472" y="968032"/>
            <a:ext cx="3428992" cy="1254768"/>
            <a:chOff x="6572264" y="714356"/>
            <a:chExt cx="3428992" cy="125476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7500958" y="714356"/>
              <a:ext cx="140692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Бочаров А.А.</a:t>
              </a:r>
              <a:endParaRPr lang="ru-RU" sz="1600" b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715272" y="1000108"/>
              <a:ext cx="9770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Инженер</a:t>
              </a:r>
              <a:endParaRPr lang="ru-RU" sz="16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572264" y="1285860"/>
              <a:ext cx="3428992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lvl="0" indent="-1588" algn="ctr">
                <a:lnSpc>
                  <a:spcPct val="120000"/>
                </a:lnSpc>
                <a:buNone/>
              </a:pP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Система измерения силы тока через контроллер.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786282" y="2253916"/>
            <a:ext cx="4143404" cy="1227717"/>
            <a:chOff x="6143636" y="2357430"/>
            <a:chExt cx="4143404" cy="122771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7429520" y="2357430"/>
              <a:ext cx="131689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Карцев А.А.</a:t>
              </a:r>
              <a:endParaRPr lang="ru-RU" sz="1600" b="1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429520" y="2643182"/>
              <a:ext cx="12990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Конструктор</a:t>
              </a:r>
              <a:endParaRPr lang="ru-RU" sz="16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143636" y="3000372"/>
              <a:ext cx="41434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Система контроля температур для энергоустановок до 1000 В.</a:t>
              </a:r>
              <a:endParaRPr lang="ru-RU" sz="1600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857720" y="3571876"/>
            <a:ext cx="4286280" cy="1621671"/>
            <a:chOff x="4286248" y="3714752"/>
            <a:chExt cx="4286280" cy="162167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5643570" y="3714752"/>
              <a:ext cx="14864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err="1" smtClean="0">
                  <a:latin typeface="Times New Roman" pitchFamily="18" charset="0"/>
                  <a:cs typeface="Times New Roman" pitchFamily="18" charset="0"/>
                </a:rPr>
                <a:t>Чикмарь</a:t>
              </a: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 К.А.</a:t>
              </a:r>
              <a:endParaRPr lang="ru-RU" sz="16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643570" y="4000504"/>
              <a:ext cx="12990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Конструктор</a:t>
              </a:r>
              <a:endParaRPr lang="ru-RU" sz="16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286248" y="4357694"/>
              <a:ext cx="428628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lvl="0" indent="-1588" algn="ctr">
                <a:lnSpc>
                  <a:spcPct val="120000"/>
                </a:lnSpc>
                <a:buNone/>
              </a:pP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Разработка системы точного измерения напряжения до 1000 В для мониторинга и предотвращения аварий.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5143472" y="5236329"/>
            <a:ext cx="3714776" cy="1621671"/>
            <a:chOff x="3786182" y="5500702"/>
            <a:chExt cx="3714776" cy="162167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4857752" y="5500702"/>
              <a:ext cx="143789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Данилов А.С.</a:t>
              </a:r>
              <a:endParaRPr lang="ru-RU" sz="16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214810" y="5786454"/>
              <a:ext cx="25127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Программист-разработчик</a:t>
              </a:r>
              <a:endParaRPr lang="ru-RU" sz="16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786182" y="6143644"/>
              <a:ext cx="3714776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lvl="0" indent="-1588" algn="ctr">
                <a:lnSpc>
                  <a:spcPct val="120000"/>
                </a:lnSpc>
                <a:buNone/>
              </a:pP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Программирование контроллера и создание БД для обработки данных датчиков.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14282" y="4714884"/>
            <a:ext cx="4286280" cy="1835985"/>
            <a:chOff x="-1000164" y="3714752"/>
            <a:chExt cx="4286280" cy="1835985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357158" y="3714752"/>
              <a:ext cx="1542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err="1" smtClean="0">
                  <a:latin typeface="Times New Roman" pitchFamily="18" charset="0"/>
                  <a:cs typeface="Times New Roman" pitchFamily="18" charset="0"/>
                </a:rPr>
                <a:t>Костюков</a:t>
              </a: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 Д.А.</a:t>
              </a:r>
              <a:endParaRPr lang="ru-RU" sz="1600" b="1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-785850" y="4000504"/>
              <a:ext cx="392909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Специалист по информационным технологиям</a:t>
              </a:r>
              <a:endParaRPr lang="ru-RU" sz="1600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-1000164" y="4572008"/>
              <a:ext cx="428628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lvl="0" indent="-1588" algn="ctr">
                <a:lnSpc>
                  <a:spcPct val="120000"/>
                </a:lnSpc>
                <a:buNone/>
              </a:pPr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Разработка метода оценки симметричных составляющих и проектирование архитектуры системы.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0" y="3214686"/>
            <a:ext cx="4572000" cy="1442031"/>
            <a:chOff x="1428728" y="2571744"/>
            <a:chExt cx="4572000" cy="1442031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3000364" y="2571744"/>
              <a:ext cx="128913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Дёмин М.С.</a:t>
              </a:r>
              <a:endParaRPr lang="ru-RU" sz="1600" b="1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000232" y="2857496"/>
              <a:ext cx="34290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Специалист по математическому моделированию</a:t>
              </a:r>
              <a:endParaRPr lang="ru-RU" sz="1600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28728" y="3429000"/>
              <a:ext cx="45720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Задача: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 Математическое моделирование и комплексный анализ данных.</a:t>
              </a:r>
              <a:endParaRPr lang="ru-RU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развития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759494"/>
          <a:ext cx="3357554" cy="509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777"/>
                <a:gridCol w="1678777"/>
              </a:tblGrid>
              <a:tr h="41620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Период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Ключевые события</a:t>
                      </a:r>
                      <a:endParaRPr lang="ru-RU" sz="1200" dirty="0"/>
                    </a:p>
                  </a:txBody>
                  <a:tcPr/>
                </a:tc>
              </a:tr>
              <a:tr h="93646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Сентябрь 2025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Старт коммерческой деятельности. Первые продажи (110 подписок).</a:t>
                      </a:r>
                      <a:endParaRPr lang="ru-RU" sz="1200" dirty="0"/>
                    </a:p>
                  </a:txBody>
                  <a:tcPr/>
                </a:tc>
              </a:tr>
              <a:tr h="110987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Октябрь-Ноябрь 2025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Накопление клиентской базы, тестирование маркетинговых гипотез.</a:t>
                      </a:r>
                      <a:endParaRPr lang="ru-RU" sz="1200" dirty="0"/>
                    </a:p>
                  </a:txBody>
                  <a:tcPr/>
                </a:tc>
              </a:tr>
              <a:tr h="7630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Декабрь 2025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Выход на ежемесячную выручку &gt;1 </a:t>
                      </a:r>
                      <a:r>
                        <a:rPr kumimoji="0" lang="ru-RU" sz="12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млн</a:t>
                      </a:r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руб.</a:t>
                      </a:r>
                      <a:endParaRPr lang="ru-RU" sz="1200" dirty="0"/>
                    </a:p>
                  </a:txBody>
                  <a:tcPr/>
                </a:tc>
              </a:tr>
              <a:tr h="7630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Январь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Начало активных продаж в B2B-сегменте.</a:t>
                      </a:r>
                      <a:endParaRPr lang="ru-RU" sz="1200" dirty="0"/>
                    </a:p>
                  </a:txBody>
                  <a:tcPr/>
                </a:tc>
              </a:tr>
              <a:tr h="110987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Февраль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Достижение операционной безубыточности</a:t>
                      </a:r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(первый прибыльный месяц).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285784" y="973676"/>
            <a:ext cx="5072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Фаза запуска и роста (Сентябрь 2025 – Февраль 2026)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9736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Фаза масштабирования (Март 2026 – Август 2026)</a:t>
            </a:r>
            <a:endParaRPr lang="ru-RU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214942" y="1759494"/>
          <a:ext cx="3428992" cy="4988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496"/>
                <a:gridCol w="1714496"/>
              </a:tblGrid>
              <a:tr h="36237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Период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Ключевые события</a:t>
                      </a:r>
                      <a:endParaRPr lang="ru-RU" sz="1200" dirty="0"/>
                    </a:p>
                  </a:txBody>
                  <a:tcPr/>
                </a:tc>
              </a:tr>
              <a:tr h="110724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Март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Начало активного роста (&gt;2,200 активных подписок).</a:t>
                      </a:r>
                      <a:endParaRPr lang="ru-RU" sz="1200" dirty="0"/>
                    </a:p>
                  </a:txBody>
                  <a:tcPr/>
                </a:tc>
              </a:tr>
              <a:tr h="110724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Апрель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в отраслевых выставках, запуск партнерских программ.</a:t>
                      </a:r>
                      <a:endParaRPr lang="ru-RU" sz="1200" dirty="0"/>
                    </a:p>
                  </a:txBody>
                  <a:tcPr/>
                </a:tc>
              </a:tr>
              <a:tr h="157706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Май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Выход на стабильную прибыль</a:t>
                      </a:r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(&gt;3,8 </a:t>
                      </a:r>
                      <a:r>
                        <a:rPr kumimoji="0" lang="ru-RU" sz="12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млн</a:t>
                      </a:r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руб. операционной прибыли). </a:t>
                      </a:r>
                      <a:r>
                        <a:rPr kumimoji="0" lang="ru-RU" sz="12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Полная окупаемость инвестиций</a:t>
                      </a:r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(18 мая 2026).</a:t>
                      </a:r>
                      <a:endParaRPr lang="ru-RU" sz="1200" dirty="0"/>
                    </a:p>
                  </a:txBody>
                  <a:tcPr/>
                </a:tc>
              </a:tr>
              <a:tr h="83491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Июнь-Август 2026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 масштабирование: выход на 7,800-19,800 активных подписок.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130" cy="68545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9101" y="1108336"/>
            <a:ext cx="1284938" cy="31785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383641" y="1389911"/>
            <a:ext cx="329054" cy="316700"/>
          </a:xfrm>
          <a:custGeom>
            <a:avLst/>
            <a:gdLst/>
            <a:ahLst/>
            <a:cxnLst/>
            <a:rect l="l" t="t" r="r" b="b"/>
            <a:pathLst>
              <a:path w="384809" h="349250">
                <a:moveTo>
                  <a:pt x="29717" y="0"/>
                </a:moveTo>
                <a:lnTo>
                  <a:pt x="18160" y="2412"/>
                </a:lnTo>
                <a:lnTo>
                  <a:pt x="8762" y="8636"/>
                </a:lnTo>
                <a:lnTo>
                  <a:pt x="2412" y="18034"/>
                </a:lnTo>
                <a:lnTo>
                  <a:pt x="0" y="29590"/>
                </a:lnTo>
                <a:lnTo>
                  <a:pt x="126" y="130428"/>
                </a:lnTo>
                <a:lnTo>
                  <a:pt x="344677" y="347852"/>
                </a:lnTo>
                <a:lnTo>
                  <a:pt x="349884" y="349250"/>
                </a:lnTo>
                <a:lnTo>
                  <a:pt x="354964" y="349250"/>
                </a:lnTo>
                <a:lnTo>
                  <a:pt x="384428" y="323596"/>
                </a:lnTo>
                <a:lnTo>
                  <a:pt x="383666" y="312165"/>
                </a:lnTo>
                <a:lnTo>
                  <a:pt x="378840" y="302005"/>
                </a:lnTo>
                <a:lnTo>
                  <a:pt x="370077" y="294132"/>
                </a:lnTo>
                <a:lnTo>
                  <a:pt x="59308" y="111505"/>
                </a:lnTo>
                <a:lnTo>
                  <a:pt x="59308" y="29590"/>
                </a:lnTo>
                <a:lnTo>
                  <a:pt x="57022" y="18034"/>
                </a:lnTo>
                <a:lnTo>
                  <a:pt x="50672" y="8636"/>
                </a:lnTo>
                <a:lnTo>
                  <a:pt x="41275" y="2412"/>
                </a:lnTo>
                <a:lnTo>
                  <a:pt x="29717" y="0"/>
                </a:lnTo>
                <a:close/>
              </a:path>
            </a:pathLst>
          </a:custGeom>
          <a:solidFill>
            <a:srgbClr val="2B2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82990" y="779428"/>
            <a:ext cx="812859" cy="989832"/>
          </a:xfrm>
          <a:custGeom>
            <a:avLst/>
            <a:gdLst/>
            <a:ahLst/>
            <a:cxnLst/>
            <a:rect l="l" t="t" r="r" b="b"/>
            <a:pathLst>
              <a:path w="950595" h="1091564">
                <a:moveTo>
                  <a:pt x="831469" y="221107"/>
                </a:moveTo>
                <a:lnTo>
                  <a:pt x="492379" y="4445"/>
                </a:lnTo>
                <a:lnTo>
                  <a:pt x="477520" y="0"/>
                </a:lnTo>
                <a:lnTo>
                  <a:pt x="469773" y="889"/>
                </a:lnTo>
                <a:lnTo>
                  <a:pt x="14224" y="260858"/>
                </a:lnTo>
                <a:lnTo>
                  <a:pt x="0" y="284353"/>
                </a:lnTo>
                <a:lnTo>
                  <a:pt x="127" y="289052"/>
                </a:lnTo>
                <a:lnTo>
                  <a:pt x="345567" y="502920"/>
                </a:lnTo>
                <a:lnTo>
                  <a:pt x="350647" y="504190"/>
                </a:lnTo>
                <a:lnTo>
                  <a:pt x="355727" y="504190"/>
                </a:lnTo>
                <a:lnTo>
                  <a:pt x="385191" y="478282"/>
                </a:lnTo>
                <a:lnTo>
                  <a:pt x="88900" y="286385"/>
                </a:lnTo>
                <a:lnTo>
                  <a:pt x="476758" y="63754"/>
                </a:lnTo>
                <a:lnTo>
                  <a:pt x="791972" y="245745"/>
                </a:lnTo>
                <a:lnTo>
                  <a:pt x="797052" y="247015"/>
                </a:lnTo>
                <a:lnTo>
                  <a:pt x="802132" y="247015"/>
                </a:lnTo>
                <a:lnTo>
                  <a:pt x="809625" y="245999"/>
                </a:lnTo>
                <a:lnTo>
                  <a:pt x="816737" y="243078"/>
                </a:lnTo>
                <a:lnTo>
                  <a:pt x="822833" y="238506"/>
                </a:lnTo>
                <a:lnTo>
                  <a:pt x="827786" y="232156"/>
                </a:lnTo>
                <a:lnTo>
                  <a:pt x="831469" y="221107"/>
                </a:lnTo>
                <a:close/>
              </a:path>
              <a:path w="950595" h="1091564">
                <a:moveTo>
                  <a:pt x="950188" y="558038"/>
                </a:moveTo>
                <a:lnTo>
                  <a:pt x="950087" y="282448"/>
                </a:lnTo>
                <a:lnTo>
                  <a:pt x="946912" y="272542"/>
                </a:lnTo>
                <a:lnTo>
                  <a:pt x="946277" y="271272"/>
                </a:lnTo>
                <a:lnTo>
                  <a:pt x="946023" y="271018"/>
                </a:lnTo>
                <a:lnTo>
                  <a:pt x="945261" y="269748"/>
                </a:lnTo>
                <a:lnTo>
                  <a:pt x="924052" y="256921"/>
                </a:lnTo>
                <a:lnTo>
                  <a:pt x="916940" y="256921"/>
                </a:lnTo>
                <a:lnTo>
                  <a:pt x="914908" y="257302"/>
                </a:lnTo>
                <a:lnTo>
                  <a:pt x="913130" y="257810"/>
                </a:lnTo>
                <a:lnTo>
                  <a:pt x="912114" y="258064"/>
                </a:lnTo>
                <a:lnTo>
                  <a:pt x="911225" y="258318"/>
                </a:lnTo>
                <a:lnTo>
                  <a:pt x="909320" y="258953"/>
                </a:lnTo>
                <a:lnTo>
                  <a:pt x="906653" y="260350"/>
                </a:lnTo>
                <a:lnTo>
                  <a:pt x="906399" y="260350"/>
                </a:lnTo>
                <a:lnTo>
                  <a:pt x="891032" y="269113"/>
                </a:lnTo>
                <a:lnTo>
                  <a:pt x="891032" y="337439"/>
                </a:lnTo>
                <a:lnTo>
                  <a:pt x="891032" y="789686"/>
                </a:lnTo>
                <a:lnTo>
                  <a:pt x="506603" y="1010285"/>
                </a:lnTo>
                <a:lnTo>
                  <a:pt x="506603" y="558038"/>
                </a:lnTo>
                <a:lnTo>
                  <a:pt x="891032" y="337439"/>
                </a:lnTo>
                <a:lnTo>
                  <a:pt x="891032" y="269113"/>
                </a:lnTo>
                <a:lnTo>
                  <a:pt x="461899" y="515366"/>
                </a:lnTo>
                <a:lnTo>
                  <a:pt x="461645" y="515620"/>
                </a:lnTo>
                <a:lnTo>
                  <a:pt x="460502" y="516382"/>
                </a:lnTo>
                <a:lnTo>
                  <a:pt x="457327" y="518795"/>
                </a:lnTo>
                <a:lnTo>
                  <a:pt x="456057" y="520065"/>
                </a:lnTo>
                <a:lnTo>
                  <a:pt x="454152" y="522224"/>
                </a:lnTo>
                <a:lnTo>
                  <a:pt x="453517" y="522859"/>
                </a:lnTo>
                <a:lnTo>
                  <a:pt x="452882" y="523748"/>
                </a:lnTo>
                <a:lnTo>
                  <a:pt x="452374" y="524510"/>
                </a:lnTo>
                <a:lnTo>
                  <a:pt x="450977" y="526923"/>
                </a:lnTo>
                <a:lnTo>
                  <a:pt x="447294" y="1061974"/>
                </a:lnTo>
                <a:lnTo>
                  <a:pt x="447421" y="1062482"/>
                </a:lnTo>
                <a:lnTo>
                  <a:pt x="447548" y="1064133"/>
                </a:lnTo>
                <a:lnTo>
                  <a:pt x="450850" y="1075182"/>
                </a:lnTo>
                <a:lnTo>
                  <a:pt x="450977" y="1075690"/>
                </a:lnTo>
                <a:lnTo>
                  <a:pt x="451485" y="1076579"/>
                </a:lnTo>
                <a:lnTo>
                  <a:pt x="451739" y="1076833"/>
                </a:lnTo>
                <a:lnTo>
                  <a:pt x="452501" y="1078103"/>
                </a:lnTo>
                <a:lnTo>
                  <a:pt x="453771" y="1079754"/>
                </a:lnTo>
                <a:lnTo>
                  <a:pt x="471424" y="1090422"/>
                </a:lnTo>
                <a:lnTo>
                  <a:pt x="471678" y="1090422"/>
                </a:lnTo>
                <a:lnTo>
                  <a:pt x="473456" y="1090803"/>
                </a:lnTo>
                <a:lnTo>
                  <a:pt x="475234" y="1091057"/>
                </a:lnTo>
                <a:lnTo>
                  <a:pt x="478790" y="1091057"/>
                </a:lnTo>
                <a:lnTo>
                  <a:pt x="480568" y="1090803"/>
                </a:lnTo>
                <a:lnTo>
                  <a:pt x="482346" y="1090422"/>
                </a:lnTo>
                <a:lnTo>
                  <a:pt x="485140" y="1089914"/>
                </a:lnTo>
                <a:lnTo>
                  <a:pt x="625602" y="1010285"/>
                </a:lnTo>
                <a:lnTo>
                  <a:pt x="935863" y="832231"/>
                </a:lnTo>
                <a:lnTo>
                  <a:pt x="935990" y="831977"/>
                </a:lnTo>
                <a:lnTo>
                  <a:pt x="937260" y="831342"/>
                </a:lnTo>
                <a:lnTo>
                  <a:pt x="946785" y="820674"/>
                </a:lnTo>
                <a:lnTo>
                  <a:pt x="947293" y="819912"/>
                </a:lnTo>
                <a:lnTo>
                  <a:pt x="948055" y="818134"/>
                </a:lnTo>
                <a:lnTo>
                  <a:pt x="949325" y="814578"/>
                </a:lnTo>
                <a:lnTo>
                  <a:pt x="950188" y="558038"/>
                </a:lnTo>
                <a:close/>
              </a:path>
            </a:pathLst>
          </a:custGeom>
          <a:solidFill>
            <a:srgbClr val="2B2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1848" y="3369084"/>
            <a:ext cx="2278941" cy="1158301"/>
          </a:xfrm>
          <a:prstGeom prst="rect">
            <a:avLst/>
          </a:prstGeom>
        </p:spPr>
        <p:txBody>
          <a:bodyPr vert="horz" wrap="square" lIns="0" tIns="29499" rIns="0" bIns="0" rtlCol="0">
            <a:spAutoFit/>
          </a:bodyPr>
          <a:lstStyle/>
          <a:p>
            <a:pPr marL="11132">
              <a:spcBef>
                <a:spcPts val="232"/>
              </a:spcBef>
            </a:pPr>
            <a:r>
              <a:rPr sz="1100" spc="70" dirty="0">
                <a:solidFill>
                  <a:srgbClr val="2B2B2A"/>
                </a:solidFill>
                <a:latin typeface="Verdana"/>
                <a:cs typeface="Verdana"/>
              </a:rPr>
              <a:t>Раб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5" dirty="0">
                <a:solidFill>
                  <a:srgbClr val="2B2B2A"/>
                </a:solidFill>
                <a:latin typeface="Verdana"/>
                <a:cs typeface="Verdana"/>
              </a:rPr>
              <a:t>оты</a:t>
            </a:r>
            <a:r>
              <a:rPr sz="1100" spc="5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выполняются</a:t>
            </a:r>
            <a:endParaRPr sz="1100">
              <a:latin typeface="Verdana"/>
              <a:cs typeface="Verdana"/>
            </a:endParaRPr>
          </a:p>
          <a:p>
            <a:pPr marL="11132" marR="4453">
              <a:lnSpc>
                <a:spcPct val="110900"/>
              </a:lnSpc>
              <a:spcBef>
                <a:spcPts val="9"/>
              </a:spcBef>
            </a:pP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высок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53" dirty="0">
                <a:solidFill>
                  <a:srgbClr val="2B2B2A"/>
                </a:solidFill>
                <a:latin typeface="Verdana"/>
                <a:cs typeface="Verdana"/>
              </a:rPr>
              <a:t>ок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валифицированным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п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е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р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н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л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м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6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5" dirty="0">
                <a:solidFill>
                  <a:srgbClr val="2B2B2A"/>
                </a:solidFill>
                <a:latin typeface="Verdana"/>
                <a:cs typeface="Verdana"/>
              </a:rPr>
              <a:t>соб</a:t>
            </a:r>
            <a:r>
              <a:rPr sz="1100" spc="-24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людением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всех</a:t>
            </a:r>
            <a:r>
              <a:rPr sz="1100" spc="-1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5" dirty="0">
                <a:solidFill>
                  <a:srgbClr val="2B2B2A"/>
                </a:solidFill>
                <a:latin typeface="Verdana"/>
                <a:cs typeface="Verdana"/>
              </a:rPr>
              <a:t>рос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ийс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к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57" dirty="0">
                <a:solidFill>
                  <a:srgbClr val="2B2B2A"/>
                </a:solidFill>
                <a:latin typeface="Verdana"/>
                <a:cs typeface="Verdana"/>
              </a:rPr>
              <a:t>их</a:t>
            </a:r>
            <a:r>
              <a:rPr sz="1100" spc="1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норм</a:t>
            </a:r>
            <a:endParaRPr sz="1100">
              <a:latin typeface="Verdana"/>
              <a:cs typeface="Verdana"/>
            </a:endParaRPr>
          </a:p>
          <a:p>
            <a:pPr marL="11132">
              <a:spcBef>
                <a:spcPts val="294"/>
              </a:spcBef>
            </a:pP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1100" spc="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требований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9105" y="4641798"/>
            <a:ext cx="2212153" cy="762152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lnSpc>
                <a:spcPct val="111700"/>
              </a:lnSpc>
              <a:spcBef>
                <a:spcPts val="88"/>
              </a:spcBef>
            </a:pPr>
            <a:r>
              <a:rPr sz="1100" spc="-18" dirty="0">
                <a:solidFill>
                  <a:srgbClr val="2B2B2A"/>
                </a:solidFill>
                <a:latin typeface="Verdana"/>
                <a:cs typeface="Verdana"/>
              </a:rPr>
              <a:t>М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т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е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р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л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ы</a:t>
            </a:r>
            <a:r>
              <a:rPr sz="1100" spc="7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1100" spc="5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оборудование </a:t>
            </a: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отвечают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-19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-20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м</a:t>
            </a:r>
            <a:r>
              <a:rPr sz="1100" spc="-19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ы</a:t>
            </a:r>
            <a:r>
              <a:rPr sz="1100" spc="-19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м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высоким</a:t>
            </a:r>
            <a:endParaRPr sz="1100">
              <a:latin typeface="Verdana"/>
              <a:cs typeface="Verdana"/>
            </a:endParaRPr>
          </a:p>
          <a:p>
            <a:pPr marL="11132">
              <a:spcBef>
                <a:spcPts val="123"/>
              </a:spcBef>
            </a:pPr>
            <a:r>
              <a:rPr sz="1100" spc="105" dirty="0">
                <a:solidFill>
                  <a:srgbClr val="2B2B2A"/>
                </a:solidFill>
                <a:latin typeface="Verdana"/>
                <a:cs typeface="Verdana"/>
              </a:rPr>
              <a:t>требованиям</a:t>
            </a:r>
            <a:r>
              <a:rPr sz="1100" spc="10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качества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723" y="3427272"/>
            <a:ext cx="750633" cy="7960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87219" y="3421513"/>
            <a:ext cx="1824999" cy="1158301"/>
          </a:xfrm>
          <a:prstGeom prst="rect">
            <a:avLst/>
          </a:prstGeom>
        </p:spPr>
        <p:txBody>
          <a:bodyPr vert="horz" wrap="square" lIns="0" tIns="29499" rIns="0" bIns="0" rtlCol="0">
            <a:spAutoFit/>
          </a:bodyPr>
          <a:lstStyle/>
          <a:p>
            <a:pPr marL="11132" algn="just">
              <a:spcBef>
                <a:spcPts val="232"/>
              </a:spcBef>
            </a:pPr>
            <a:r>
              <a:rPr sz="1100" spc="92" dirty="0">
                <a:solidFill>
                  <a:srgbClr val="2B2B2A"/>
                </a:solidFill>
                <a:latin typeface="Verdana"/>
                <a:cs typeface="Verdana"/>
              </a:rPr>
              <a:t>Мы</a:t>
            </a: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53" dirty="0">
                <a:solidFill>
                  <a:srgbClr val="2B2B2A"/>
                </a:solidFill>
                <a:latin typeface="Verdana"/>
                <a:cs typeface="Verdana"/>
              </a:rPr>
              <a:t>об</a:t>
            </a:r>
            <a:r>
              <a:rPr sz="1100" spc="-24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92" dirty="0">
                <a:solidFill>
                  <a:srgbClr val="2B2B2A"/>
                </a:solidFill>
                <a:latin typeface="Verdana"/>
                <a:cs typeface="Verdana"/>
              </a:rPr>
              <a:t>еспечиваем</a:t>
            </a:r>
            <a:endParaRPr sz="1100">
              <a:latin typeface="Verdana"/>
              <a:cs typeface="Verdana"/>
            </a:endParaRPr>
          </a:p>
          <a:p>
            <a:pPr marL="11132" marR="4453" algn="just">
              <a:lnSpc>
                <a:spcPct val="110900"/>
              </a:lnSpc>
              <a:spcBef>
                <a:spcPts val="13"/>
              </a:spcBef>
            </a:pP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б</a:t>
            </a:r>
            <a:r>
              <a:rPr sz="1100" spc="-24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105" dirty="0">
                <a:solidFill>
                  <a:srgbClr val="2B2B2A"/>
                </a:solidFill>
                <a:latin typeface="Verdana"/>
                <a:cs typeface="Verdana"/>
              </a:rPr>
              <a:t>езопасну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13" dirty="0">
                <a:solidFill>
                  <a:srgbClr val="2B2B2A"/>
                </a:solidFill>
                <a:latin typeface="Verdana"/>
                <a:cs typeface="Verdana"/>
              </a:rPr>
              <a:t>ю</a:t>
            </a:r>
            <a:r>
              <a:rPr sz="1100" spc="6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1100" spc="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удобную</a:t>
            </a:r>
            <a:r>
              <a:rPr sz="1100" spc="-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48" dirty="0">
                <a:solidFill>
                  <a:srgbClr val="2B2B2A"/>
                </a:solidFill>
                <a:latin typeface="Verdana"/>
                <a:cs typeface="Verdana"/>
              </a:rPr>
              <a:t>эк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88" dirty="0">
                <a:solidFill>
                  <a:srgbClr val="2B2B2A"/>
                </a:solidFill>
                <a:latin typeface="Verdana"/>
                <a:cs typeface="Verdana"/>
              </a:rPr>
              <a:t>сплу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96" dirty="0">
                <a:solidFill>
                  <a:srgbClr val="2B2B2A"/>
                </a:solidFill>
                <a:latin typeface="Verdana"/>
                <a:cs typeface="Verdana"/>
              </a:rPr>
              <a:t>атацию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объекта</a:t>
            </a:r>
            <a:r>
              <a:rPr sz="1100" spc="-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в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течение</a:t>
            </a:r>
            <a:r>
              <a:rPr sz="1100" spc="3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88" dirty="0">
                <a:solidFill>
                  <a:srgbClr val="2B2B2A"/>
                </a:solidFill>
                <a:latin typeface="Verdana"/>
                <a:cs typeface="Verdana"/>
              </a:rPr>
              <a:t>все</a:t>
            </a:r>
            <a:r>
              <a:rPr sz="1100" spc="92" dirty="0">
                <a:solidFill>
                  <a:srgbClr val="2B2B2A"/>
                </a:solidFill>
                <a:latin typeface="Verdana"/>
                <a:cs typeface="Verdana"/>
              </a:rPr>
              <a:t>г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endParaRPr sz="1100">
              <a:latin typeface="Verdana"/>
              <a:cs typeface="Verdana"/>
            </a:endParaRPr>
          </a:p>
          <a:p>
            <a:pPr marL="11132" algn="just">
              <a:spcBef>
                <a:spcPts val="294"/>
              </a:spcBef>
            </a:pP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срок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105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53" dirty="0">
                <a:solidFill>
                  <a:srgbClr val="2B2B2A"/>
                </a:solidFill>
                <a:latin typeface="Verdana"/>
                <a:cs typeface="Verdana"/>
              </a:rPr>
              <a:t>лу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53" dirty="0">
                <a:solidFill>
                  <a:srgbClr val="2B2B2A"/>
                </a:solidFill>
                <a:latin typeface="Verdana"/>
                <a:cs typeface="Verdana"/>
              </a:rPr>
              <a:t>жб</a:t>
            </a:r>
            <a:r>
              <a:rPr sz="1100" spc="-23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44" dirty="0">
                <a:solidFill>
                  <a:srgbClr val="2B2B2A"/>
                </a:solidFill>
                <a:latin typeface="Verdana"/>
                <a:cs typeface="Verdana"/>
              </a:rPr>
              <a:t>ы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39062" y="3443857"/>
            <a:ext cx="740208" cy="78771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8043" y="4566481"/>
            <a:ext cx="719357" cy="76284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837381" y="4646174"/>
            <a:ext cx="1500831" cy="390447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 marR="4453">
              <a:lnSpc>
                <a:spcPct val="111700"/>
              </a:lnSpc>
              <a:spcBef>
                <a:spcPts val="88"/>
              </a:spcBef>
            </a:pPr>
            <a:r>
              <a:rPr sz="1100" spc="92" dirty="0">
                <a:solidFill>
                  <a:srgbClr val="2B2B2A"/>
                </a:solidFill>
                <a:latin typeface="Verdana"/>
                <a:cs typeface="Verdana"/>
              </a:rPr>
              <a:t>Строг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1100" spc="5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б</a:t>
            </a:r>
            <a:r>
              <a:rPr sz="1100" spc="-21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л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18" dirty="0">
                <a:solidFill>
                  <a:srgbClr val="2B2B2A"/>
                </a:solidFill>
                <a:latin typeface="Verdana"/>
                <a:cs typeface="Verdana"/>
              </a:rPr>
              <a:t>ю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д</a:t>
            </a:r>
            <a:r>
              <a:rPr sz="1100" spc="-22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9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1100" spc="-22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е</a:t>
            </a:r>
            <a:r>
              <a:rPr sz="1100" spc="-215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-44" dirty="0">
                <a:solidFill>
                  <a:srgbClr val="2B2B2A"/>
                </a:solidFill>
                <a:latin typeface="Verdana"/>
                <a:cs typeface="Verdana"/>
              </a:rPr>
              <a:t>м </a:t>
            </a:r>
            <a:r>
              <a:rPr sz="1100" spc="83" dirty="0">
                <a:solidFill>
                  <a:srgbClr val="2B2B2A"/>
                </a:solidFill>
                <a:latin typeface="Verdana"/>
                <a:cs typeface="Verdana"/>
              </a:rPr>
              <a:t>срок</a:t>
            </a:r>
            <a:r>
              <a:rPr sz="1100" spc="-237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1100" spc="6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1100" spc="79" dirty="0">
                <a:solidFill>
                  <a:srgbClr val="2B2B2A"/>
                </a:solidFill>
                <a:latin typeface="Verdana"/>
                <a:cs typeface="Verdana"/>
              </a:rPr>
              <a:t>поставок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00628" y="4572008"/>
            <a:ext cx="734995" cy="77666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290152" y="5961795"/>
            <a:ext cx="276383" cy="293092"/>
            <a:chOff x="1508760" y="6574535"/>
            <a:chExt cx="323215" cy="32321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0200" y="6659879"/>
              <a:ext cx="140207" cy="1493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08760" y="6574535"/>
              <a:ext cx="265430" cy="323215"/>
            </a:xfrm>
            <a:custGeom>
              <a:avLst/>
              <a:gdLst/>
              <a:ahLst/>
              <a:cxnLst/>
              <a:rect l="l" t="t" r="r" b="b"/>
              <a:pathLst>
                <a:path w="265430" h="323215">
                  <a:moveTo>
                    <a:pt x="161416" y="0"/>
                  </a:moveTo>
                  <a:lnTo>
                    <a:pt x="118617" y="5778"/>
                  </a:lnTo>
                  <a:lnTo>
                    <a:pt x="80009" y="22072"/>
                  </a:lnTo>
                  <a:lnTo>
                    <a:pt x="47371" y="47332"/>
                  </a:lnTo>
                  <a:lnTo>
                    <a:pt x="22098" y="80022"/>
                  </a:lnTo>
                  <a:lnTo>
                    <a:pt x="5715" y="118567"/>
                  </a:lnTo>
                  <a:lnTo>
                    <a:pt x="0" y="161442"/>
                  </a:lnTo>
                  <a:lnTo>
                    <a:pt x="5715" y="204317"/>
                  </a:lnTo>
                  <a:lnTo>
                    <a:pt x="22098" y="242874"/>
                  </a:lnTo>
                  <a:lnTo>
                    <a:pt x="47371" y="275551"/>
                  </a:lnTo>
                  <a:lnTo>
                    <a:pt x="80009" y="300824"/>
                  </a:lnTo>
                  <a:lnTo>
                    <a:pt x="118617" y="317118"/>
                  </a:lnTo>
                  <a:lnTo>
                    <a:pt x="161416" y="322897"/>
                  </a:lnTo>
                  <a:lnTo>
                    <a:pt x="204342" y="317118"/>
                  </a:lnTo>
                  <a:lnTo>
                    <a:pt x="242951" y="300824"/>
                  </a:lnTo>
                  <a:lnTo>
                    <a:pt x="265429" y="283451"/>
                  </a:lnTo>
                  <a:lnTo>
                    <a:pt x="161416" y="283451"/>
                  </a:lnTo>
                  <a:lnTo>
                    <a:pt x="114046" y="273850"/>
                  </a:lnTo>
                  <a:lnTo>
                    <a:pt x="75184" y="247675"/>
                  </a:lnTo>
                  <a:lnTo>
                    <a:pt x="49021" y="208889"/>
                  </a:lnTo>
                  <a:lnTo>
                    <a:pt x="39496" y="161442"/>
                  </a:lnTo>
                  <a:lnTo>
                    <a:pt x="49021" y="113995"/>
                  </a:lnTo>
                  <a:lnTo>
                    <a:pt x="75184" y="75209"/>
                  </a:lnTo>
                  <a:lnTo>
                    <a:pt x="114046" y="49047"/>
                  </a:lnTo>
                  <a:lnTo>
                    <a:pt x="161416" y="39446"/>
                  </a:lnTo>
                  <a:lnTo>
                    <a:pt x="265429" y="39446"/>
                  </a:lnTo>
                  <a:lnTo>
                    <a:pt x="242951" y="22072"/>
                  </a:lnTo>
                  <a:lnTo>
                    <a:pt x="204342" y="5778"/>
                  </a:lnTo>
                  <a:lnTo>
                    <a:pt x="161416" y="0"/>
                  </a:lnTo>
                  <a:close/>
                </a:path>
              </a:pathLst>
            </a:custGeom>
            <a:solidFill>
              <a:srgbClr val="22B1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70177" y="6613982"/>
              <a:ext cx="161544" cy="24400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214414" y="5286388"/>
            <a:ext cx="6916500" cy="956132"/>
          </a:xfrm>
          <a:prstGeom prst="rect">
            <a:avLst/>
          </a:prstGeom>
        </p:spPr>
        <p:txBody>
          <a:bodyPr vert="horz" wrap="square" lIns="0" tIns="197585" rIns="0" bIns="0" rtlCol="0">
            <a:spAutoFit/>
          </a:bodyPr>
          <a:lstStyle/>
          <a:p>
            <a:pPr marL="11132">
              <a:spcBef>
                <a:spcPts val="1556"/>
              </a:spcBef>
            </a:pP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Р</a:t>
            </a:r>
            <a:r>
              <a:rPr sz="2200" spc="-34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2200" spc="-355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Д</a:t>
            </a:r>
            <a:r>
              <a:rPr sz="2200" spc="-35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Ы</a:t>
            </a:r>
            <a:r>
              <a:rPr sz="2200" spc="31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6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2200" spc="-438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Т</a:t>
            </a:r>
            <a:r>
              <a:rPr sz="2200" spc="-43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В</a:t>
            </a:r>
            <a:r>
              <a:rPr sz="2200" spc="-42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Е</a:t>
            </a:r>
            <a:r>
              <a:rPr sz="2200" spc="-43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Т</a:t>
            </a:r>
            <a:r>
              <a:rPr sz="2200" spc="-43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2200" spc="-421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Т</a:t>
            </a:r>
            <a:r>
              <a:rPr sz="2200" spc="-412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Ь</a:t>
            </a:r>
            <a:r>
              <a:rPr sz="2200" spc="193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Н</a:t>
            </a:r>
            <a:r>
              <a:rPr sz="2200" spc="-32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2200" spc="17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В</a:t>
            </a:r>
            <a:r>
              <a:rPr sz="2200" spc="-27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А</a:t>
            </a:r>
            <a:r>
              <a:rPr sz="2200" spc="-29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31" dirty="0">
                <a:solidFill>
                  <a:srgbClr val="2B2B2A"/>
                </a:solidFill>
                <a:latin typeface="Verdana"/>
                <a:cs typeface="Verdana"/>
              </a:rPr>
              <a:t>Ш</a:t>
            </a:r>
            <a:r>
              <a:rPr sz="2200" spc="-28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И</a:t>
            </a:r>
            <a:r>
              <a:rPr sz="2200" spc="32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В</a:t>
            </a:r>
            <a:r>
              <a:rPr sz="2200" spc="-38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6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2200" spc="-394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П</a:t>
            </a:r>
            <a:r>
              <a:rPr sz="2200" spc="-380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2" dirty="0">
                <a:solidFill>
                  <a:srgbClr val="2B2B2A"/>
                </a:solidFill>
                <a:latin typeface="Verdana"/>
                <a:cs typeface="Verdana"/>
              </a:rPr>
              <a:t>Р</a:t>
            </a:r>
            <a:r>
              <a:rPr sz="2200" spc="-38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26" dirty="0">
                <a:solidFill>
                  <a:srgbClr val="2B2B2A"/>
                </a:solidFill>
                <a:latin typeface="Verdana"/>
                <a:cs typeface="Verdana"/>
              </a:rPr>
              <a:t>О</a:t>
            </a:r>
            <a:r>
              <a:rPr sz="2200" spc="-399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B2B2A"/>
                </a:solidFill>
                <a:latin typeface="Verdana"/>
                <a:cs typeface="Verdana"/>
              </a:rPr>
              <a:t>С</a:t>
            </a:r>
            <a:r>
              <a:rPr sz="2200" spc="-386" dirty="0">
                <a:solidFill>
                  <a:srgbClr val="2B2B2A"/>
                </a:solidFill>
                <a:latin typeface="Verdana"/>
                <a:cs typeface="Verdana"/>
              </a:rPr>
              <a:t> </a:t>
            </a:r>
            <a:r>
              <a:rPr sz="2200" spc="-44" dirty="0">
                <a:solidFill>
                  <a:srgbClr val="2B2B2A"/>
                </a:solidFill>
                <a:latin typeface="Verdana"/>
                <a:cs typeface="Verdana"/>
              </a:rPr>
              <a:t>Ы</a:t>
            </a:r>
            <a:endParaRPr sz="2200">
              <a:latin typeface="Verdana"/>
              <a:cs typeface="Verdana"/>
            </a:endParaRPr>
          </a:p>
          <a:p>
            <a:pPr marL="392943">
              <a:spcBef>
                <a:spcPts val="1148"/>
              </a:spcBef>
              <a:tabLst>
                <a:tab pos="3957823" algn="l"/>
              </a:tabLst>
            </a:pPr>
            <a:r>
              <a:rPr spc="-70" dirty="0">
                <a:solidFill>
                  <a:srgbClr val="22B1E7"/>
                </a:solidFill>
                <a:latin typeface="Verdana"/>
                <a:cs typeface="Verdana"/>
              </a:rPr>
              <a:t>+7</a:t>
            </a:r>
            <a:r>
              <a:rPr spc="-237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-9" dirty="0">
                <a:solidFill>
                  <a:srgbClr val="22B1E7"/>
                </a:solidFill>
                <a:latin typeface="Verdana"/>
                <a:cs typeface="Verdana"/>
              </a:rPr>
              <a:t>(</a:t>
            </a:r>
            <a:r>
              <a:rPr spc="-416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114" dirty="0">
                <a:solidFill>
                  <a:srgbClr val="22B1E7"/>
                </a:solidFill>
                <a:latin typeface="Verdana"/>
                <a:cs typeface="Verdana"/>
              </a:rPr>
              <a:t>938</a:t>
            </a:r>
            <a:r>
              <a:rPr spc="-421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22B1E7"/>
                </a:solidFill>
                <a:latin typeface="Verdana"/>
                <a:cs typeface="Verdana"/>
              </a:rPr>
              <a:t>)</a:t>
            </a:r>
            <a:r>
              <a:rPr spc="4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131" dirty="0">
                <a:solidFill>
                  <a:srgbClr val="22B1E7"/>
                </a:solidFill>
                <a:latin typeface="Verdana"/>
                <a:cs typeface="Verdana"/>
              </a:rPr>
              <a:t>303</a:t>
            </a:r>
            <a:r>
              <a:rPr spc="-399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-9" dirty="0">
                <a:solidFill>
                  <a:srgbClr val="22B1E7"/>
                </a:solidFill>
                <a:latin typeface="Verdana"/>
                <a:cs typeface="Verdana"/>
              </a:rPr>
              <a:t>-</a:t>
            </a:r>
            <a:r>
              <a:rPr spc="-399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83" dirty="0">
                <a:solidFill>
                  <a:srgbClr val="22B1E7"/>
                </a:solidFill>
                <a:latin typeface="Verdana"/>
                <a:cs typeface="Verdana"/>
              </a:rPr>
              <a:t>23</a:t>
            </a:r>
            <a:r>
              <a:rPr spc="-421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-9" dirty="0">
                <a:solidFill>
                  <a:srgbClr val="22B1E7"/>
                </a:solidFill>
                <a:latin typeface="Verdana"/>
                <a:cs typeface="Verdana"/>
              </a:rPr>
              <a:t>-</a:t>
            </a:r>
            <a:r>
              <a:rPr spc="-421" dirty="0">
                <a:solidFill>
                  <a:srgbClr val="22B1E7"/>
                </a:solidFill>
                <a:latin typeface="Verdana"/>
                <a:cs typeface="Verdana"/>
              </a:rPr>
              <a:t> </a:t>
            </a:r>
            <a:r>
              <a:rPr spc="70" dirty="0">
                <a:solidFill>
                  <a:srgbClr val="22B1E7"/>
                </a:solidFill>
                <a:latin typeface="Verdana"/>
                <a:cs typeface="Verdana"/>
              </a:rPr>
              <a:t>11</a:t>
            </a:r>
            <a:r>
              <a:rPr dirty="0">
                <a:solidFill>
                  <a:srgbClr val="22B1E7"/>
                </a:solidFill>
                <a:latin typeface="Verdana"/>
                <a:cs typeface="Verdana"/>
              </a:rPr>
              <a:t>	</a:t>
            </a:r>
            <a:r>
              <a:rPr u="sng" spc="171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Verdana"/>
                <a:cs typeface="Verdana"/>
                <a:hlinkClick r:id="rId10"/>
              </a:rPr>
              <a:t>zakaz@el</a:t>
            </a:r>
            <a:r>
              <a:rPr u="sng" spc="-368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Verdana"/>
                <a:cs typeface="Verdana"/>
                <a:hlinkClick r:id="rId10"/>
              </a:rPr>
              <a:t> </a:t>
            </a:r>
            <a:r>
              <a:rPr u="sng" spc="171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Verdana"/>
                <a:cs typeface="Verdana"/>
                <a:hlinkClick r:id="rId10"/>
              </a:rPr>
              <a:t>ectross.n</a:t>
            </a:r>
            <a:r>
              <a:rPr u="sng" spc="-358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Verdana"/>
                <a:cs typeface="Verdana"/>
                <a:hlinkClick r:id="rId10"/>
              </a:rPr>
              <a:t> </a:t>
            </a:r>
            <a:r>
              <a:rPr u="sng" spc="66" dirty="0">
                <a:solidFill>
                  <a:srgbClr val="22B1E7"/>
                </a:solidFill>
                <a:uFill>
                  <a:solidFill>
                    <a:srgbClr val="22B1E7"/>
                  </a:solidFill>
                </a:uFill>
                <a:latin typeface="Verdana"/>
                <a:cs typeface="Verdana"/>
                <a:hlinkClick r:id="rId10"/>
              </a:rPr>
              <a:t>et</a:t>
            </a:r>
            <a:endParaRPr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69650" y="5989436"/>
            <a:ext cx="286699" cy="234933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85852" y="427442"/>
            <a:ext cx="4653947" cy="1393670"/>
          </a:xfrm>
          <a:prstGeom prst="rect">
            <a:avLst/>
          </a:prstGeom>
        </p:spPr>
        <p:txBody>
          <a:bodyPr vert="horz" wrap="square" lIns="0" tIns="11132" rIns="0" bIns="0" rtlCol="0">
            <a:spAutoFit/>
          </a:bodyPr>
          <a:lstStyle/>
          <a:p>
            <a:pPr marL="11132">
              <a:spcBef>
                <a:spcPts val="88"/>
              </a:spcBef>
            </a:pPr>
            <a:r>
              <a:rPr sz="5800" i="1" spc="206" dirty="0">
                <a:solidFill>
                  <a:srgbClr val="2B2B2A"/>
                </a:solidFill>
                <a:latin typeface="Arial"/>
                <a:cs typeface="Arial"/>
              </a:rPr>
              <a:t>П</a:t>
            </a:r>
            <a:r>
              <a:rPr sz="5800" i="1" spc="-408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5800" i="1" spc="718" dirty="0">
                <a:solidFill>
                  <a:srgbClr val="2B2B2A"/>
                </a:solidFill>
                <a:latin typeface="Arial"/>
                <a:cs typeface="Arial"/>
              </a:rPr>
              <a:t>О</a:t>
            </a:r>
            <a:r>
              <a:rPr sz="5800" i="1" spc="-412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5800" i="1" spc="780" dirty="0">
                <a:solidFill>
                  <a:srgbClr val="2B2B2A"/>
                </a:solidFill>
                <a:latin typeface="Arial"/>
                <a:cs typeface="Arial"/>
              </a:rPr>
              <a:t>Ч</a:t>
            </a:r>
            <a:r>
              <a:rPr sz="5800" i="1" spc="-416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5800" i="1" spc="421" dirty="0">
                <a:solidFill>
                  <a:srgbClr val="2B2B2A"/>
                </a:solidFill>
                <a:latin typeface="Arial"/>
                <a:cs typeface="Arial"/>
              </a:rPr>
              <a:t>Е</a:t>
            </a:r>
            <a:r>
              <a:rPr sz="5800" i="1" spc="-412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5800" i="1" spc="964" dirty="0">
                <a:solidFill>
                  <a:srgbClr val="2B2B2A"/>
                </a:solidFill>
                <a:latin typeface="Arial"/>
                <a:cs typeface="Arial"/>
              </a:rPr>
              <a:t>М</a:t>
            </a:r>
            <a:r>
              <a:rPr sz="5800" i="1" spc="-416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5800" i="1" spc="210" dirty="0">
                <a:solidFill>
                  <a:srgbClr val="2B2B2A"/>
                </a:solidFill>
                <a:latin typeface="Arial"/>
                <a:cs typeface="Arial"/>
              </a:rPr>
              <a:t>У</a:t>
            </a:r>
            <a:endParaRPr sz="5800">
              <a:latin typeface="Arial"/>
              <a:cs typeface="Arial"/>
            </a:endParaRPr>
          </a:p>
          <a:p>
            <a:pPr marL="29499">
              <a:spcBef>
                <a:spcPts val="88"/>
              </a:spcBef>
              <a:tabLst>
                <a:tab pos="3313862" algn="l"/>
              </a:tabLst>
            </a:pPr>
            <a:r>
              <a:rPr sz="3100" i="1" spc="307" dirty="0">
                <a:solidFill>
                  <a:srgbClr val="2B2B2A"/>
                </a:solidFill>
                <a:latin typeface="Arial"/>
                <a:cs typeface="Arial"/>
              </a:rPr>
              <a:t>В</a:t>
            </a:r>
            <a:r>
              <a:rPr sz="3100" i="1" spc="-329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245" dirty="0">
                <a:solidFill>
                  <a:srgbClr val="2B2B2A"/>
                </a:solidFill>
                <a:latin typeface="Arial"/>
                <a:cs typeface="Arial"/>
              </a:rPr>
              <a:t>Ы</a:t>
            </a:r>
            <a:r>
              <a:rPr sz="3100" i="1" spc="-311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179" dirty="0">
                <a:solidFill>
                  <a:srgbClr val="2B2B2A"/>
                </a:solidFill>
                <a:latin typeface="Arial"/>
                <a:cs typeface="Arial"/>
              </a:rPr>
              <a:t>Б</a:t>
            </a:r>
            <a:r>
              <a:rPr sz="3100" i="1" spc="-329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644" dirty="0">
                <a:solidFill>
                  <a:srgbClr val="2B2B2A"/>
                </a:solidFill>
                <a:latin typeface="Arial"/>
                <a:cs typeface="Arial"/>
              </a:rPr>
              <a:t>И</a:t>
            </a:r>
            <a:r>
              <a:rPr sz="3100" i="1" spc="-324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123" dirty="0">
                <a:solidFill>
                  <a:srgbClr val="2B2B2A"/>
                </a:solidFill>
                <a:latin typeface="Arial"/>
                <a:cs typeface="Arial"/>
              </a:rPr>
              <a:t>Р</a:t>
            </a:r>
            <a:r>
              <a:rPr sz="3100" i="1" spc="-311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578" dirty="0">
                <a:solidFill>
                  <a:srgbClr val="2B2B2A"/>
                </a:solidFill>
                <a:latin typeface="Arial"/>
                <a:cs typeface="Arial"/>
              </a:rPr>
              <a:t>А</a:t>
            </a:r>
            <a:r>
              <a:rPr sz="3100" i="1" spc="-320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-70" dirty="0">
                <a:solidFill>
                  <a:srgbClr val="2B2B2A"/>
                </a:solidFill>
                <a:latin typeface="Arial"/>
                <a:cs typeface="Arial"/>
              </a:rPr>
              <a:t>Ю</a:t>
            </a:r>
            <a:r>
              <a:rPr sz="3100" i="1" spc="-320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136" dirty="0">
                <a:solidFill>
                  <a:srgbClr val="2B2B2A"/>
                </a:solidFill>
                <a:latin typeface="Arial"/>
                <a:cs typeface="Arial"/>
              </a:rPr>
              <a:t>Т</a:t>
            </a:r>
            <a:r>
              <a:rPr sz="3100" i="1" dirty="0">
                <a:solidFill>
                  <a:srgbClr val="2B2B2A"/>
                </a:solidFill>
                <a:latin typeface="Arial"/>
                <a:cs typeface="Arial"/>
              </a:rPr>
              <a:t>	</a:t>
            </a:r>
            <a:r>
              <a:rPr sz="3100" i="1" spc="245" dirty="0">
                <a:solidFill>
                  <a:srgbClr val="2B2B2A"/>
                </a:solidFill>
                <a:latin typeface="Arial"/>
                <a:cs typeface="Arial"/>
              </a:rPr>
              <a:t>Н</a:t>
            </a:r>
            <a:r>
              <a:rPr sz="3100" i="1" spc="-280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578" dirty="0">
                <a:solidFill>
                  <a:srgbClr val="2B2B2A"/>
                </a:solidFill>
                <a:latin typeface="Arial"/>
                <a:cs typeface="Arial"/>
              </a:rPr>
              <a:t>А</a:t>
            </a:r>
            <a:r>
              <a:rPr sz="3100" i="1" spc="-276" dirty="0">
                <a:solidFill>
                  <a:srgbClr val="2B2B2A"/>
                </a:solidFill>
                <a:latin typeface="Arial"/>
                <a:cs typeface="Arial"/>
              </a:rPr>
              <a:t> </a:t>
            </a:r>
            <a:r>
              <a:rPr sz="3100" i="1" spc="-44" dirty="0">
                <a:solidFill>
                  <a:srgbClr val="2B2B2A"/>
                </a:solidFill>
                <a:latin typeface="Arial"/>
                <a:cs typeface="Arial"/>
              </a:rPr>
              <a:t>С</a:t>
            </a:r>
            <a:endParaRPr sz="3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39167" y="2471298"/>
            <a:ext cx="6450755" cy="658133"/>
          </a:xfrm>
          <a:prstGeom prst="rect">
            <a:avLst/>
          </a:prstGeom>
        </p:spPr>
        <p:txBody>
          <a:bodyPr vert="horz" wrap="square" lIns="0" tIns="11688" rIns="0" bIns="0" rtlCol="0">
            <a:spAutoFit/>
          </a:bodyPr>
          <a:lstStyle/>
          <a:p>
            <a:pPr marL="11132">
              <a:spcBef>
                <a:spcPts val="92"/>
              </a:spcBef>
            </a:pPr>
            <a:r>
              <a:rPr sz="1400" dirty="0">
                <a:latin typeface="Verdana"/>
                <a:cs typeface="Verdana"/>
              </a:rPr>
              <a:t>Проектируем,</a:t>
            </a:r>
            <a:r>
              <a:rPr sz="1400" spc="-92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производим,</a:t>
            </a:r>
            <a:r>
              <a:rPr sz="1400" spc="-88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разрабатываем</a:t>
            </a:r>
            <a:r>
              <a:rPr sz="1400" spc="-57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программное</a:t>
            </a:r>
            <a:r>
              <a:rPr sz="1400" spc="-96" dirty="0">
                <a:latin typeface="Verdana"/>
                <a:cs typeface="Verdana"/>
              </a:rPr>
              <a:t> </a:t>
            </a:r>
            <a:r>
              <a:rPr sz="1400" spc="-9" dirty="0">
                <a:latin typeface="Verdana"/>
                <a:cs typeface="Verdana"/>
              </a:rPr>
              <a:t>обеспечение,</a:t>
            </a:r>
            <a:endParaRPr sz="1400">
              <a:latin typeface="Verdana"/>
              <a:cs typeface="Verdana"/>
            </a:endParaRPr>
          </a:p>
          <a:p>
            <a:pPr marL="11132"/>
            <a:r>
              <a:rPr sz="1400" dirty="0">
                <a:latin typeface="Verdana"/>
                <a:cs typeface="Verdana"/>
              </a:rPr>
              <a:t>устанавливаем</a:t>
            </a:r>
            <a:r>
              <a:rPr sz="1400" spc="-79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и</a:t>
            </a:r>
            <a:r>
              <a:rPr sz="1400" spc="-13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обслуживаем</a:t>
            </a:r>
            <a:r>
              <a:rPr sz="1400" spc="-79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не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только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свои</a:t>
            </a:r>
            <a:r>
              <a:rPr sz="1400" spc="-35" dirty="0">
                <a:latin typeface="Verdana"/>
                <a:cs typeface="Verdana"/>
              </a:rPr>
              <a:t> </a:t>
            </a:r>
            <a:r>
              <a:rPr sz="1400" spc="-9" dirty="0">
                <a:latin typeface="Verdana"/>
                <a:cs typeface="Verdana"/>
              </a:rPr>
              <a:t>изделия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212658" y="234888"/>
            <a:ext cx="664623" cy="704802"/>
            <a:chOff x="9604247" y="259029"/>
            <a:chExt cx="777240" cy="777240"/>
          </a:xfrm>
        </p:grpSpPr>
        <p:sp>
          <p:nvSpPr>
            <p:cNvPr id="23" name="object 23"/>
            <p:cNvSpPr/>
            <p:nvPr/>
          </p:nvSpPr>
          <p:spPr>
            <a:xfrm>
              <a:off x="9604247" y="259029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40">
                  <a:moveTo>
                    <a:pt x="777036" y="0"/>
                  </a:moveTo>
                  <a:lnTo>
                    <a:pt x="0" y="0"/>
                  </a:lnTo>
                  <a:lnTo>
                    <a:pt x="0" y="777036"/>
                  </a:lnTo>
                  <a:lnTo>
                    <a:pt x="777036" y="777036"/>
                  </a:lnTo>
                  <a:lnTo>
                    <a:pt x="7770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659112" y="310387"/>
              <a:ext cx="670560" cy="619760"/>
            </a:xfrm>
            <a:custGeom>
              <a:avLst/>
              <a:gdLst/>
              <a:ahLst/>
              <a:cxnLst/>
              <a:rect l="l" t="t" r="r" b="b"/>
              <a:pathLst>
                <a:path w="670559" h="619760">
                  <a:moveTo>
                    <a:pt x="27571" y="429717"/>
                  </a:moveTo>
                  <a:lnTo>
                    <a:pt x="27559" y="348869"/>
                  </a:lnTo>
                  <a:lnTo>
                    <a:pt x="0" y="348869"/>
                  </a:lnTo>
                  <a:lnTo>
                    <a:pt x="0" y="429717"/>
                  </a:lnTo>
                  <a:lnTo>
                    <a:pt x="0" y="429895"/>
                  </a:lnTo>
                  <a:lnTo>
                    <a:pt x="0" y="457454"/>
                  </a:lnTo>
                  <a:lnTo>
                    <a:pt x="27571" y="457454"/>
                  </a:lnTo>
                  <a:lnTo>
                    <a:pt x="27571" y="429717"/>
                  </a:lnTo>
                  <a:close/>
                </a:path>
                <a:path w="670559" h="619760">
                  <a:moveTo>
                    <a:pt x="27571" y="295440"/>
                  </a:moveTo>
                  <a:lnTo>
                    <a:pt x="0" y="295440"/>
                  </a:lnTo>
                  <a:lnTo>
                    <a:pt x="0" y="322961"/>
                  </a:lnTo>
                  <a:lnTo>
                    <a:pt x="27571" y="322961"/>
                  </a:lnTo>
                  <a:lnTo>
                    <a:pt x="27571" y="295440"/>
                  </a:lnTo>
                  <a:close/>
                </a:path>
                <a:path w="670559" h="619760">
                  <a:moveTo>
                    <a:pt x="81038" y="402374"/>
                  </a:moveTo>
                  <a:lnTo>
                    <a:pt x="53467" y="402374"/>
                  </a:lnTo>
                  <a:lnTo>
                    <a:pt x="53467" y="429895"/>
                  </a:lnTo>
                  <a:lnTo>
                    <a:pt x="81038" y="429895"/>
                  </a:lnTo>
                  <a:lnTo>
                    <a:pt x="81038" y="402374"/>
                  </a:lnTo>
                  <a:close/>
                </a:path>
                <a:path w="670559" h="619760">
                  <a:moveTo>
                    <a:pt x="134620" y="429717"/>
                  </a:moveTo>
                  <a:lnTo>
                    <a:pt x="107061" y="429717"/>
                  </a:lnTo>
                  <a:lnTo>
                    <a:pt x="107061" y="457454"/>
                  </a:lnTo>
                  <a:lnTo>
                    <a:pt x="134620" y="457454"/>
                  </a:lnTo>
                  <a:lnTo>
                    <a:pt x="134620" y="429717"/>
                  </a:lnTo>
                  <a:close/>
                </a:path>
                <a:path w="670559" h="619760">
                  <a:moveTo>
                    <a:pt x="241681" y="457454"/>
                  </a:moveTo>
                  <a:lnTo>
                    <a:pt x="214122" y="457454"/>
                  </a:lnTo>
                  <a:lnTo>
                    <a:pt x="214122" y="484505"/>
                  </a:lnTo>
                  <a:lnTo>
                    <a:pt x="241681" y="484505"/>
                  </a:lnTo>
                  <a:lnTo>
                    <a:pt x="241681" y="457454"/>
                  </a:lnTo>
                  <a:close/>
                </a:path>
                <a:path w="670559" h="619760">
                  <a:moveTo>
                    <a:pt x="348754" y="402374"/>
                  </a:moveTo>
                  <a:lnTo>
                    <a:pt x="321183" y="402374"/>
                  </a:lnTo>
                  <a:lnTo>
                    <a:pt x="321183" y="429895"/>
                  </a:lnTo>
                  <a:lnTo>
                    <a:pt x="348754" y="429895"/>
                  </a:lnTo>
                  <a:lnTo>
                    <a:pt x="348754" y="402374"/>
                  </a:lnTo>
                  <a:close/>
                </a:path>
                <a:path w="670559" h="619760">
                  <a:moveTo>
                    <a:pt x="375412" y="508"/>
                  </a:moveTo>
                  <a:lnTo>
                    <a:pt x="321183" y="508"/>
                  </a:lnTo>
                  <a:lnTo>
                    <a:pt x="321183" y="27305"/>
                  </a:lnTo>
                  <a:lnTo>
                    <a:pt x="375412" y="27305"/>
                  </a:lnTo>
                  <a:lnTo>
                    <a:pt x="375412" y="508"/>
                  </a:lnTo>
                  <a:close/>
                </a:path>
                <a:path w="670559" h="619760">
                  <a:moveTo>
                    <a:pt x="375539" y="565277"/>
                  </a:moveTo>
                  <a:lnTo>
                    <a:pt x="321183" y="565277"/>
                  </a:lnTo>
                  <a:lnTo>
                    <a:pt x="321183" y="592201"/>
                  </a:lnTo>
                  <a:lnTo>
                    <a:pt x="375539" y="592201"/>
                  </a:lnTo>
                  <a:lnTo>
                    <a:pt x="375539" y="565277"/>
                  </a:lnTo>
                  <a:close/>
                </a:path>
                <a:path w="670559" h="619760">
                  <a:moveTo>
                    <a:pt x="402209" y="161925"/>
                  </a:moveTo>
                  <a:lnTo>
                    <a:pt x="374650" y="161925"/>
                  </a:lnTo>
                  <a:lnTo>
                    <a:pt x="374650" y="188722"/>
                  </a:lnTo>
                  <a:lnTo>
                    <a:pt x="402209" y="188722"/>
                  </a:lnTo>
                  <a:lnTo>
                    <a:pt x="402209" y="161925"/>
                  </a:lnTo>
                  <a:close/>
                </a:path>
                <a:path w="670559" h="619760">
                  <a:moveTo>
                    <a:pt x="455803" y="161925"/>
                  </a:moveTo>
                  <a:lnTo>
                    <a:pt x="428244" y="161925"/>
                  </a:lnTo>
                  <a:lnTo>
                    <a:pt x="428244" y="188722"/>
                  </a:lnTo>
                  <a:lnTo>
                    <a:pt x="455803" y="188722"/>
                  </a:lnTo>
                  <a:lnTo>
                    <a:pt x="455803" y="161925"/>
                  </a:lnTo>
                  <a:close/>
                </a:path>
                <a:path w="670559" h="619760">
                  <a:moveTo>
                    <a:pt x="455803" y="80772"/>
                  </a:moveTo>
                  <a:lnTo>
                    <a:pt x="428244" y="80772"/>
                  </a:lnTo>
                  <a:lnTo>
                    <a:pt x="347853" y="80772"/>
                  </a:lnTo>
                  <a:lnTo>
                    <a:pt x="347853" y="107569"/>
                  </a:lnTo>
                  <a:lnTo>
                    <a:pt x="428244" y="107569"/>
                  </a:lnTo>
                  <a:lnTo>
                    <a:pt x="428244" y="134366"/>
                  </a:lnTo>
                  <a:lnTo>
                    <a:pt x="455803" y="134366"/>
                  </a:lnTo>
                  <a:lnTo>
                    <a:pt x="455803" y="80772"/>
                  </a:lnTo>
                  <a:close/>
                </a:path>
                <a:path w="670559" h="619760">
                  <a:moveTo>
                    <a:pt x="455803" y="28067"/>
                  </a:moveTo>
                  <a:lnTo>
                    <a:pt x="347853" y="28067"/>
                  </a:lnTo>
                  <a:lnTo>
                    <a:pt x="347853" y="54864"/>
                  </a:lnTo>
                  <a:lnTo>
                    <a:pt x="455803" y="54864"/>
                  </a:lnTo>
                  <a:lnTo>
                    <a:pt x="455803" y="28067"/>
                  </a:lnTo>
                  <a:close/>
                </a:path>
                <a:path w="670559" h="619760">
                  <a:moveTo>
                    <a:pt x="509397" y="565277"/>
                  </a:moveTo>
                  <a:lnTo>
                    <a:pt x="455041" y="565277"/>
                  </a:lnTo>
                  <a:lnTo>
                    <a:pt x="455041" y="592201"/>
                  </a:lnTo>
                  <a:lnTo>
                    <a:pt x="509397" y="592201"/>
                  </a:lnTo>
                  <a:lnTo>
                    <a:pt x="509397" y="565277"/>
                  </a:lnTo>
                  <a:close/>
                </a:path>
                <a:path w="670559" h="619760">
                  <a:moveTo>
                    <a:pt x="509397" y="483692"/>
                  </a:moveTo>
                  <a:lnTo>
                    <a:pt x="481838" y="483692"/>
                  </a:lnTo>
                  <a:lnTo>
                    <a:pt x="481838" y="511429"/>
                  </a:lnTo>
                  <a:lnTo>
                    <a:pt x="509397" y="511429"/>
                  </a:lnTo>
                  <a:lnTo>
                    <a:pt x="509397" y="483692"/>
                  </a:lnTo>
                  <a:close/>
                </a:path>
                <a:path w="670559" h="619760">
                  <a:moveTo>
                    <a:pt x="589661" y="268770"/>
                  </a:moveTo>
                  <a:lnTo>
                    <a:pt x="562102" y="268770"/>
                  </a:lnTo>
                  <a:lnTo>
                    <a:pt x="562102" y="296291"/>
                  </a:lnTo>
                  <a:lnTo>
                    <a:pt x="589661" y="296291"/>
                  </a:lnTo>
                  <a:lnTo>
                    <a:pt x="589661" y="268770"/>
                  </a:lnTo>
                  <a:close/>
                </a:path>
                <a:path w="670559" h="619760">
                  <a:moveTo>
                    <a:pt x="670052" y="565277"/>
                  </a:moveTo>
                  <a:lnTo>
                    <a:pt x="535305" y="565277"/>
                  </a:lnTo>
                  <a:lnTo>
                    <a:pt x="535305" y="592201"/>
                  </a:lnTo>
                  <a:lnTo>
                    <a:pt x="670052" y="592201"/>
                  </a:lnTo>
                  <a:lnTo>
                    <a:pt x="670052" y="565277"/>
                  </a:lnTo>
                  <a:close/>
                </a:path>
                <a:path w="670559" h="619760">
                  <a:moveTo>
                    <a:pt x="670052" y="268732"/>
                  </a:moveTo>
                  <a:lnTo>
                    <a:pt x="643128" y="268732"/>
                  </a:lnTo>
                  <a:lnTo>
                    <a:pt x="643128" y="242570"/>
                  </a:lnTo>
                  <a:lnTo>
                    <a:pt x="643128" y="241300"/>
                  </a:lnTo>
                  <a:lnTo>
                    <a:pt x="642493" y="241300"/>
                  </a:lnTo>
                  <a:lnTo>
                    <a:pt x="642493" y="296291"/>
                  </a:lnTo>
                  <a:lnTo>
                    <a:pt x="642493" y="322199"/>
                  </a:lnTo>
                  <a:lnTo>
                    <a:pt x="588899" y="322199"/>
                  </a:lnTo>
                  <a:lnTo>
                    <a:pt x="588899" y="348869"/>
                  </a:lnTo>
                  <a:lnTo>
                    <a:pt x="562991" y="348869"/>
                  </a:lnTo>
                  <a:lnTo>
                    <a:pt x="562991" y="322199"/>
                  </a:lnTo>
                  <a:lnTo>
                    <a:pt x="562102" y="322199"/>
                  </a:lnTo>
                  <a:lnTo>
                    <a:pt x="562102" y="349758"/>
                  </a:lnTo>
                  <a:lnTo>
                    <a:pt x="562102" y="375666"/>
                  </a:lnTo>
                  <a:lnTo>
                    <a:pt x="536194" y="375666"/>
                  </a:lnTo>
                  <a:lnTo>
                    <a:pt x="536194" y="349758"/>
                  </a:lnTo>
                  <a:lnTo>
                    <a:pt x="562102" y="349758"/>
                  </a:lnTo>
                  <a:lnTo>
                    <a:pt x="562102" y="322199"/>
                  </a:lnTo>
                  <a:lnTo>
                    <a:pt x="536194" y="322199"/>
                  </a:lnTo>
                  <a:lnTo>
                    <a:pt x="536194" y="268732"/>
                  </a:lnTo>
                  <a:lnTo>
                    <a:pt x="536067" y="268732"/>
                  </a:lnTo>
                  <a:lnTo>
                    <a:pt x="536067" y="242570"/>
                  </a:lnTo>
                  <a:lnTo>
                    <a:pt x="615569" y="242570"/>
                  </a:lnTo>
                  <a:lnTo>
                    <a:pt x="615569" y="269240"/>
                  </a:lnTo>
                  <a:lnTo>
                    <a:pt x="615696" y="269240"/>
                  </a:lnTo>
                  <a:lnTo>
                    <a:pt x="615696" y="296291"/>
                  </a:lnTo>
                  <a:lnTo>
                    <a:pt x="642493" y="296291"/>
                  </a:lnTo>
                  <a:lnTo>
                    <a:pt x="642493" y="241300"/>
                  </a:lnTo>
                  <a:lnTo>
                    <a:pt x="616331" y="241300"/>
                  </a:lnTo>
                  <a:lnTo>
                    <a:pt x="616331" y="214630"/>
                  </a:lnTo>
                  <a:lnTo>
                    <a:pt x="535305" y="214630"/>
                  </a:lnTo>
                  <a:lnTo>
                    <a:pt x="535305" y="322961"/>
                  </a:lnTo>
                  <a:lnTo>
                    <a:pt x="535305" y="348869"/>
                  </a:lnTo>
                  <a:lnTo>
                    <a:pt x="535305" y="537210"/>
                  </a:lnTo>
                  <a:lnTo>
                    <a:pt x="455803" y="537210"/>
                  </a:lnTo>
                  <a:lnTo>
                    <a:pt x="455803" y="457454"/>
                  </a:lnTo>
                  <a:lnTo>
                    <a:pt x="428244" y="457454"/>
                  </a:lnTo>
                  <a:lnTo>
                    <a:pt x="428244" y="537210"/>
                  </a:lnTo>
                  <a:lnTo>
                    <a:pt x="402336" y="537210"/>
                  </a:lnTo>
                  <a:lnTo>
                    <a:pt x="402336" y="511810"/>
                  </a:lnTo>
                  <a:lnTo>
                    <a:pt x="402336" y="483870"/>
                  </a:lnTo>
                  <a:lnTo>
                    <a:pt x="295275" y="483870"/>
                  </a:lnTo>
                  <a:lnTo>
                    <a:pt x="295275" y="429895"/>
                  </a:lnTo>
                  <a:lnTo>
                    <a:pt x="295275" y="429260"/>
                  </a:lnTo>
                  <a:lnTo>
                    <a:pt x="295275" y="402336"/>
                  </a:lnTo>
                  <a:lnTo>
                    <a:pt x="294386" y="402336"/>
                  </a:lnTo>
                  <a:lnTo>
                    <a:pt x="294386" y="511810"/>
                  </a:lnTo>
                  <a:lnTo>
                    <a:pt x="294386" y="537210"/>
                  </a:lnTo>
                  <a:lnTo>
                    <a:pt x="268478" y="537210"/>
                  </a:lnTo>
                  <a:lnTo>
                    <a:pt x="268478" y="511810"/>
                  </a:lnTo>
                  <a:lnTo>
                    <a:pt x="294386" y="511810"/>
                  </a:lnTo>
                  <a:lnTo>
                    <a:pt x="294386" y="402336"/>
                  </a:lnTo>
                  <a:lnTo>
                    <a:pt x="268478" y="402336"/>
                  </a:lnTo>
                  <a:lnTo>
                    <a:pt x="268478" y="376428"/>
                  </a:lnTo>
                  <a:lnTo>
                    <a:pt x="295275" y="376428"/>
                  </a:lnTo>
                  <a:lnTo>
                    <a:pt x="295275" y="375666"/>
                  </a:lnTo>
                  <a:lnTo>
                    <a:pt x="295275" y="349758"/>
                  </a:lnTo>
                  <a:lnTo>
                    <a:pt x="321183" y="349758"/>
                  </a:lnTo>
                  <a:lnTo>
                    <a:pt x="321183" y="376428"/>
                  </a:lnTo>
                  <a:lnTo>
                    <a:pt x="348742" y="376428"/>
                  </a:lnTo>
                  <a:lnTo>
                    <a:pt x="348742" y="349758"/>
                  </a:lnTo>
                  <a:lnTo>
                    <a:pt x="374777" y="349758"/>
                  </a:lnTo>
                  <a:lnTo>
                    <a:pt x="374777" y="403225"/>
                  </a:lnTo>
                  <a:lnTo>
                    <a:pt x="429133" y="403225"/>
                  </a:lnTo>
                  <a:lnTo>
                    <a:pt x="429133" y="376428"/>
                  </a:lnTo>
                  <a:lnTo>
                    <a:pt x="455041" y="376428"/>
                  </a:lnTo>
                  <a:lnTo>
                    <a:pt x="455041" y="403225"/>
                  </a:lnTo>
                  <a:lnTo>
                    <a:pt x="535305" y="403225"/>
                  </a:lnTo>
                  <a:lnTo>
                    <a:pt x="535305" y="348869"/>
                  </a:lnTo>
                  <a:lnTo>
                    <a:pt x="509397" y="348869"/>
                  </a:lnTo>
                  <a:lnTo>
                    <a:pt x="509397" y="322961"/>
                  </a:lnTo>
                  <a:lnTo>
                    <a:pt x="535305" y="322961"/>
                  </a:lnTo>
                  <a:lnTo>
                    <a:pt x="535305" y="214630"/>
                  </a:lnTo>
                  <a:lnTo>
                    <a:pt x="481711" y="214630"/>
                  </a:lnTo>
                  <a:lnTo>
                    <a:pt x="481711" y="241300"/>
                  </a:lnTo>
                  <a:lnTo>
                    <a:pt x="481711" y="242570"/>
                  </a:lnTo>
                  <a:lnTo>
                    <a:pt x="508508" y="242570"/>
                  </a:lnTo>
                  <a:lnTo>
                    <a:pt x="508508" y="269240"/>
                  </a:lnTo>
                  <a:lnTo>
                    <a:pt x="508635" y="269240"/>
                  </a:lnTo>
                  <a:lnTo>
                    <a:pt x="508635" y="295402"/>
                  </a:lnTo>
                  <a:lnTo>
                    <a:pt x="508635" y="349758"/>
                  </a:lnTo>
                  <a:lnTo>
                    <a:pt x="508635" y="375666"/>
                  </a:lnTo>
                  <a:lnTo>
                    <a:pt x="455803" y="375666"/>
                  </a:lnTo>
                  <a:lnTo>
                    <a:pt x="455803" y="349758"/>
                  </a:lnTo>
                  <a:lnTo>
                    <a:pt x="508635" y="349758"/>
                  </a:lnTo>
                  <a:lnTo>
                    <a:pt x="508635" y="295402"/>
                  </a:lnTo>
                  <a:lnTo>
                    <a:pt x="482600" y="295402"/>
                  </a:lnTo>
                  <a:lnTo>
                    <a:pt x="482600" y="268732"/>
                  </a:lnTo>
                  <a:lnTo>
                    <a:pt x="481838" y="268732"/>
                  </a:lnTo>
                  <a:lnTo>
                    <a:pt x="481838" y="296291"/>
                  </a:lnTo>
                  <a:lnTo>
                    <a:pt x="481838" y="322199"/>
                  </a:lnTo>
                  <a:lnTo>
                    <a:pt x="455803" y="322199"/>
                  </a:lnTo>
                  <a:lnTo>
                    <a:pt x="455803" y="296291"/>
                  </a:lnTo>
                  <a:lnTo>
                    <a:pt x="481838" y="296291"/>
                  </a:lnTo>
                  <a:lnTo>
                    <a:pt x="481838" y="268732"/>
                  </a:lnTo>
                  <a:lnTo>
                    <a:pt x="455803" y="268732"/>
                  </a:lnTo>
                  <a:lnTo>
                    <a:pt x="455803" y="242570"/>
                  </a:lnTo>
                  <a:lnTo>
                    <a:pt x="455803" y="215900"/>
                  </a:lnTo>
                  <a:lnTo>
                    <a:pt x="455803" y="214630"/>
                  </a:lnTo>
                  <a:lnTo>
                    <a:pt x="455041" y="214630"/>
                  </a:lnTo>
                  <a:lnTo>
                    <a:pt x="455041" y="322961"/>
                  </a:lnTo>
                  <a:lnTo>
                    <a:pt x="455041" y="348869"/>
                  </a:lnTo>
                  <a:lnTo>
                    <a:pt x="428244" y="348869"/>
                  </a:lnTo>
                  <a:lnTo>
                    <a:pt x="428244" y="375666"/>
                  </a:lnTo>
                  <a:lnTo>
                    <a:pt x="402336" y="375666"/>
                  </a:lnTo>
                  <a:lnTo>
                    <a:pt x="402336" y="349758"/>
                  </a:lnTo>
                  <a:lnTo>
                    <a:pt x="402336" y="348869"/>
                  </a:lnTo>
                  <a:lnTo>
                    <a:pt x="402336" y="322199"/>
                  </a:lnTo>
                  <a:lnTo>
                    <a:pt x="402336" y="296291"/>
                  </a:lnTo>
                  <a:lnTo>
                    <a:pt x="428244" y="296291"/>
                  </a:lnTo>
                  <a:lnTo>
                    <a:pt x="428244" y="322961"/>
                  </a:lnTo>
                  <a:lnTo>
                    <a:pt x="455041" y="322961"/>
                  </a:lnTo>
                  <a:lnTo>
                    <a:pt x="455041" y="214630"/>
                  </a:lnTo>
                  <a:lnTo>
                    <a:pt x="428244" y="214630"/>
                  </a:lnTo>
                  <a:lnTo>
                    <a:pt x="428244" y="242570"/>
                  </a:lnTo>
                  <a:lnTo>
                    <a:pt x="428244" y="268732"/>
                  </a:lnTo>
                  <a:lnTo>
                    <a:pt x="374777" y="268732"/>
                  </a:lnTo>
                  <a:lnTo>
                    <a:pt x="374777" y="322199"/>
                  </a:lnTo>
                  <a:lnTo>
                    <a:pt x="348742" y="322199"/>
                  </a:lnTo>
                  <a:lnTo>
                    <a:pt x="348742" y="268732"/>
                  </a:lnTo>
                  <a:lnTo>
                    <a:pt x="347980" y="268732"/>
                  </a:lnTo>
                  <a:lnTo>
                    <a:pt x="347980" y="322961"/>
                  </a:lnTo>
                  <a:lnTo>
                    <a:pt x="347980" y="348869"/>
                  </a:lnTo>
                  <a:lnTo>
                    <a:pt x="322072" y="348869"/>
                  </a:lnTo>
                  <a:lnTo>
                    <a:pt x="322072" y="322961"/>
                  </a:lnTo>
                  <a:lnTo>
                    <a:pt x="347980" y="322961"/>
                  </a:lnTo>
                  <a:lnTo>
                    <a:pt x="347980" y="268732"/>
                  </a:lnTo>
                  <a:lnTo>
                    <a:pt x="321183" y="268732"/>
                  </a:lnTo>
                  <a:lnTo>
                    <a:pt x="321183" y="322199"/>
                  </a:lnTo>
                  <a:lnTo>
                    <a:pt x="268478" y="322199"/>
                  </a:lnTo>
                  <a:lnTo>
                    <a:pt x="268478" y="268986"/>
                  </a:lnTo>
                  <a:lnTo>
                    <a:pt x="295148" y="268986"/>
                  </a:lnTo>
                  <a:lnTo>
                    <a:pt x="295148" y="242570"/>
                  </a:lnTo>
                  <a:lnTo>
                    <a:pt x="295148" y="242189"/>
                  </a:lnTo>
                  <a:lnTo>
                    <a:pt x="295148" y="241300"/>
                  </a:lnTo>
                  <a:lnTo>
                    <a:pt x="268478" y="241300"/>
                  </a:lnTo>
                  <a:lnTo>
                    <a:pt x="268478" y="215900"/>
                  </a:lnTo>
                  <a:lnTo>
                    <a:pt x="295148" y="215900"/>
                  </a:lnTo>
                  <a:lnTo>
                    <a:pt x="295148" y="187960"/>
                  </a:lnTo>
                  <a:lnTo>
                    <a:pt x="295148" y="161290"/>
                  </a:lnTo>
                  <a:lnTo>
                    <a:pt x="268478" y="161290"/>
                  </a:lnTo>
                  <a:lnTo>
                    <a:pt x="268478" y="81280"/>
                  </a:lnTo>
                  <a:lnTo>
                    <a:pt x="294386" y="81280"/>
                  </a:lnTo>
                  <a:lnTo>
                    <a:pt x="294386" y="107950"/>
                  </a:lnTo>
                  <a:lnTo>
                    <a:pt x="321183" y="107950"/>
                  </a:lnTo>
                  <a:lnTo>
                    <a:pt x="321183" y="134620"/>
                  </a:lnTo>
                  <a:lnTo>
                    <a:pt x="347853" y="134620"/>
                  </a:lnTo>
                  <a:lnTo>
                    <a:pt x="347853" y="161290"/>
                  </a:lnTo>
                  <a:lnTo>
                    <a:pt x="321183" y="161290"/>
                  </a:lnTo>
                  <a:lnTo>
                    <a:pt x="321183" y="162560"/>
                  </a:lnTo>
                  <a:lnTo>
                    <a:pt x="321183" y="214630"/>
                  </a:lnTo>
                  <a:lnTo>
                    <a:pt x="321183" y="215900"/>
                  </a:lnTo>
                  <a:lnTo>
                    <a:pt x="347853" y="215900"/>
                  </a:lnTo>
                  <a:lnTo>
                    <a:pt x="347853" y="242570"/>
                  </a:lnTo>
                  <a:lnTo>
                    <a:pt x="428244" y="242570"/>
                  </a:lnTo>
                  <a:lnTo>
                    <a:pt x="428244" y="214630"/>
                  </a:lnTo>
                  <a:lnTo>
                    <a:pt x="348742" y="214630"/>
                  </a:lnTo>
                  <a:lnTo>
                    <a:pt x="348742" y="162560"/>
                  </a:lnTo>
                  <a:lnTo>
                    <a:pt x="348742" y="161290"/>
                  </a:lnTo>
                  <a:lnTo>
                    <a:pt x="455803" y="161290"/>
                  </a:lnTo>
                  <a:lnTo>
                    <a:pt x="455803" y="134620"/>
                  </a:lnTo>
                  <a:lnTo>
                    <a:pt x="375412" y="134620"/>
                  </a:lnTo>
                  <a:lnTo>
                    <a:pt x="375412" y="107950"/>
                  </a:lnTo>
                  <a:lnTo>
                    <a:pt x="321945" y="107950"/>
                  </a:lnTo>
                  <a:lnTo>
                    <a:pt x="321945" y="81280"/>
                  </a:lnTo>
                  <a:lnTo>
                    <a:pt x="321945" y="27940"/>
                  </a:lnTo>
                  <a:lnTo>
                    <a:pt x="268478" y="27940"/>
                  </a:lnTo>
                  <a:lnTo>
                    <a:pt x="268478" y="0"/>
                  </a:lnTo>
                  <a:lnTo>
                    <a:pt x="267716" y="0"/>
                  </a:lnTo>
                  <a:lnTo>
                    <a:pt x="267716" y="349758"/>
                  </a:lnTo>
                  <a:lnTo>
                    <a:pt x="267716" y="375666"/>
                  </a:lnTo>
                  <a:lnTo>
                    <a:pt x="241681" y="375666"/>
                  </a:lnTo>
                  <a:lnTo>
                    <a:pt x="241681" y="349758"/>
                  </a:lnTo>
                  <a:lnTo>
                    <a:pt x="267716" y="349758"/>
                  </a:lnTo>
                  <a:lnTo>
                    <a:pt x="267716" y="0"/>
                  </a:lnTo>
                  <a:lnTo>
                    <a:pt x="267589" y="0"/>
                  </a:lnTo>
                  <a:lnTo>
                    <a:pt x="267589" y="162560"/>
                  </a:lnTo>
                  <a:lnTo>
                    <a:pt x="267589" y="187960"/>
                  </a:lnTo>
                  <a:lnTo>
                    <a:pt x="241681" y="187960"/>
                  </a:lnTo>
                  <a:lnTo>
                    <a:pt x="241681" y="162560"/>
                  </a:lnTo>
                  <a:lnTo>
                    <a:pt x="267589" y="162560"/>
                  </a:lnTo>
                  <a:lnTo>
                    <a:pt x="267589" y="0"/>
                  </a:lnTo>
                  <a:lnTo>
                    <a:pt x="240919" y="0"/>
                  </a:lnTo>
                  <a:lnTo>
                    <a:pt x="240919" y="54610"/>
                  </a:lnTo>
                  <a:lnTo>
                    <a:pt x="214122" y="54610"/>
                  </a:lnTo>
                  <a:lnTo>
                    <a:pt x="214122" y="162560"/>
                  </a:lnTo>
                  <a:lnTo>
                    <a:pt x="214122" y="187960"/>
                  </a:lnTo>
                  <a:lnTo>
                    <a:pt x="214122" y="215900"/>
                  </a:lnTo>
                  <a:lnTo>
                    <a:pt x="240919" y="215900"/>
                  </a:lnTo>
                  <a:lnTo>
                    <a:pt x="240919" y="241300"/>
                  </a:lnTo>
                  <a:lnTo>
                    <a:pt x="188087" y="241300"/>
                  </a:lnTo>
                  <a:lnTo>
                    <a:pt x="188087" y="214630"/>
                  </a:lnTo>
                  <a:lnTo>
                    <a:pt x="187325" y="214630"/>
                  </a:lnTo>
                  <a:lnTo>
                    <a:pt x="187325" y="242570"/>
                  </a:lnTo>
                  <a:lnTo>
                    <a:pt x="187325" y="268732"/>
                  </a:lnTo>
                  <a:lnTo>
                    <a:pt x="187325" y="296291"/>
                  </a:lnTo>
                  <a:lnTo>
                    <a:pt x="187325" y="322199"/>
                  </a:lnTo>
                  <a:lnTo>
                    <a:pt x="107823" y="322199"/>
                  </a:lnTo>
                  <a:lnTo>
                    <a:pt x="107823" y="296291"/>
                  </a:lnTo>
                  <a:lnTo>
                    <a:pt x="187325" y="296291"/>
                  </a:lnTo>
                  <a:lnTo>
                    <a:pt x="187325" y="268732"/>
                  </a:lnTo>
                  <a:lnTo>
                    <a:pt x="134620" y="268732"/>
                  </a:lnTo>
                  <a:lnTo>
                    <a:pt x="134620" y="242570"/>
                  </a:lnTo>
                  <a:lnTo>
                    <a:pt x="187325" y="242570"/>
                  </a:lnTo>
                  <a:lnTo>
                    <a:pt x="187325" y="214630"/>
                  </a:lnTo>
                  <a:lnTo>
                    <a:pt x="53467" y="214630"/>
                  </a:lnTo>
                  <a:lnTo>
                    <a:pt x="53467" y="241300"/>
                  </a:lnTo>
                  <a:lnTo>
                    <a:pt x="27559" y="241300"/>
                  </a:lnTo>
                  <a:lnTo>
                    <a:pt x="27559" y="214630"/>
                  </a:lnTo>
                  <a:lnTo>
                    <a:pt x="0" y="214630"/>
                  </a:lnTo>
                  <a:lnTo>
                    <a:pt x="0" y="241300"/>
                  </a:lnTo>
                  <a:lnTo>
                    <a:pt x="0" y="242570"/>
                  </a:lnTo>
                  <a:lnTo>
                    <a:pt x="0" y="269240"/>
                  </a:lnTo>
                  <a:lnTo>
                    <a:pt x="53467" y="269240"/>
                  </a:lnTo>
                  <a:lnTo>
                    <a:pt x="53467" y="295402"/>
                  </a:lnTo>
                  <a:lnTo>
                    <a:pt x="53467" y="295783"/>
                  </a:lnTo>
                  <a:lnTo>
                    <a:pt x="53467" y="322961"/>
                  </a:lnTo>
                  <a:lnTo>
                    <a:pt x="107061" y="322961"/>
                  </a:lnTo>
                  <a:lnTo>
                    <a:pt x="107061" y="349758"/>
                  </a:lnTo>
                  <a:lnTo>
                    <a:pt x="133858" y="349758"/>
                  </a:lnTo>
                  <a:lnTo>
                    <a:pt x="133858" y="403225"/>
                  </a:lnTo>
                  <a:lnTo>
                    <a:pt x="188214" y="403225"/>
                  </a:lnTo>
                  <a:lnTo>
                    <a:pt x="188214" y="375666"/>
                  </a:lnTo>
                  <a:lnTo>
                    <a:pt x="161417" y="375666"/>
                  </a:lnTo>
                  <a:lnTo>
                    <a:pt x="161417" y="349758"/>
                  </a:lnTo>
                  <a:lnTo>
                    <a:pt x="188214" y="349758"/>
                  </a:lnTo>
                  <a:lnTo>
                    <a:pt x="188214" y="322961"/>
                  </a:lnTo>
                  <a:lnTo>
                    <a:pt x="240919" y="322961"/>
                  </a:lnTo>
                  <a:lnTo>
                    <a:pt x="240919" y="348869"/>
                  </a:lnTo>
                  <a:lnTo>
                    <a:pt x="214122" y="348869"/>
                  </a:lnTo>
                  <a:lnTo>
                    <a:pt x="214122" y="376428"/>
                  </a:lnTo>
                  <a:lnTo>
                    <a:pt x="240919" y="376428"/>
                  </a:lnTo>
                  <a:lnTo>
                    <a:pt x="240919" y="402336"/>
                  </a:lnTo>
                  <a:lnTo>
                    <a:pt x="214122" y="402336"/>
                  </a:lnTo>
                  <a:lnTo>
                    <a:pt x="214122" y="429260"/>
                  </a:lnTo>
                  <a:lnTo>
                    <a:pt x="160655" y="429260"/>
                  </a:lnTo>
                  <a:lnTo>
                    <a:pt x="160655" y="457200"/>
                  </a:lnTo>
                  <a:lnTo>
                    <a:pt x="267716" y="457200"/>
                  </a:lnTo>
                  <a:lnTo>
                    <a:pt x="267716" y="510540"/>
                  </a:lnTo>
                  <a:lnTo>
                    <a:pt x="214122" y="510540"/>
                  </a:lnTo>
                  <a:lnTo>
                    <a:pt x="214122" y="511810"/>
                  </a:lnTo>
                  <a:lnTo>
                    <a:pt x="214122" y="537210"/>
                  </a:lnTo>
                  <a:lnTo>
                    <a:pt x="214122" y="538480"/>
                  </a:lnTo>
                  <a:lnTo>
                    <a:pt x="214122" y="619760"/>
                  </a:lnTo>
                  <a:lnTo>
                    <a:pt x="241681" y="619760"/>
                  </a:lnTo>
                  <a:lnTo>
                    <a:pt x="241681" y="538480"/>
                  </a:lnTo>
                  <a:lnTo>
                    <a:pt x="267716" y="538480"/>
                  </a:lnTo>
                  <a:lnTo>
                    <a:pt x="267716" y="565150"/>
                  </a:lnTo>
                  <a:lnTo>
                    <a:pt x="267716" y="591820"/>
                  </a:lnTo>
                  <a:lnTo>
                    <a:pt x="295275" y="591820"/>
                  </a:lnTo>
                  <a:lnTo>
                    <a:pt x="295275" y="565150"/>
                  </a:lnTo>
                  <a:lnTo>
                    <a:pt x="322072" y="565150"/>
                  </a:lnTo>
                  <a:lnTo>
                    <a:pt x="322072" y="538480"/>
                  </a:lnTo>
                  <a:lnTo>
                    <a:pt x="322072" y="537210"/>
                  </a:lnTo>
                  <a:lnTo>
                    <a:pt x="322072" y="511810"/>
                  </a:lnTo>
                  <a:lnTo>
                    <a:pt x="374777" y="511810"/>
                  </a:lnTo>
                  <a:lnTo>
                    <a:pt x="374777" y="537210"/>
                  </a:lnTo>
                  <a:lnTo>
                    <a:pt x="374777" y="538480"/>
                  </a:lnTo>
                  <a:lnTo>
                    <a:pt x="401574" y="538480"/>
                  </a:lnTo>
                  <a:lnTo>
                    <a:pt x="401574" y="565150"/>
                  </a:lnTo>
                  <a:lnTo>
                    <a:pt x="401574" y="591820"/>
                  </a:lnTo>
                  <a:lnTo>
                    <a:pt x="429133" y="591820"/>
                  </a:lnTo>
                  <a:lnTo>
                    <a:pt x="429133" y="565150"/>
                  </a:lnTo>
                  <a:lnTo>
                    <a:pt x="562991" y="565150"/>
                  </a:lnTo>
                  <a:lnTo>
                    <a:pt x="562991" y="538480"/>
                  </a:lnTo>
                  <a:lnTo>
                    <a:pt x="588899" y="538480"/>
                  </a:lnTo>
                  <a:lnTo>
                    <a:pt x="588899" y="565150"/>
                  </a:lnTo>
                  <a:lnTo>
                    <a:pt x="670052" y="565150"/>
                  </a:lnTo>
                  <a:lnTo>
                    <a:pt x="670052" y="537210"/>
                  </a:lnTo>
                  <a:lnTo>
                    <a:pt x="589661" y="537210"/>
                  </a:lnTo>
                  <a:lnTo>
                    <a:pt x="589661" y="511810"/>
                  </a:lnTo>
                  <a:lnTo>
                    <a:pt x="670052" y="511810"/>
                  </a:lnTo>
                  <a:lnTo>
                    <a:pt x="670052" y="483870"/>
                  </a:lnTo>
                  <a:lnTo>
                    <a:pt x="589661" y="483870"/>
                  </a:lnTo>
                  <a:lnTo>
                    <a:pt x="589661" y="457200"/>
                  </a:lnTo>
                  <a:lnTo>
                    <a:pt x="616458" y="457200"/>
                  </a:lnTo>
                  <a:lnTo>
                    <a:pt x="616458" y="429260"/>
                  </a:lnTo>
                  <a:lnTo>
                    <a:pt x="588899" y="429260"/>
                  </a:lnTo>
                  <a:lnTo>
                    <a:pt x="588899" y="457200"/>
                  </a:lnTo>
                  <a:lnTo>
                    <a:pt x="588899" y="485140"/>
                  </a:lnTo>
                  <a:lnTo>
                    <a:pt x="588899" y="510540"/>
                  </a:lnTo>
                  <a:lnTo>
                    <a:pt x="562991" y="510540"/>
                  </a:lnTo>
                  <a:lnTo>
                    <a:pt x="562991" y="485140"/>
                  </a:lnTo>
                  <a:lnTo>
                    <a:pt x="588899" y="485140"/>
                  </a:lnTo>
                  <a:lnTo>
                    <a:pt x="588899" y="457200"/>
                  </a:lnTo>
                  <a:lnTo>
                    <a:pt x="562991" y="457200"/>
                  </a:lnTo>
                  <a:lnTo>
                    <a:pt x="562991" y="403225"/>
                  </a:lnTo>
                  <a:lnTo>
                    <a:pt x="589661" y="403225"/>
                  </a:lnTo>
                  <a:lnTo>
                    <a:pt x="589661" y="376428"/>
                  </a:lnTo>
                  <a:lnTo>
                    <a:pt x="589661" y="375666"/>
                  </a:lnTo>
                  <a:lnTo>
                    <a:pt x="589661" y="349758"/>
                  </a:lnTo>
                  <a:lnTo>
                    <a:pt x="615696" y="349758"/>
                  </a:lnTo>
                  <a:lnTo>
                    <a:pt x="615696" y="403225"/>
                  </a:lnTo>
                  <a:lnTo>
                    <a:pt x="670052" y="403225"/>
                  </a:lnTo>
                  <a:lnTo>
                    <a:pt x="670052" y="375666"/>
                  </a:lnTo>
                  <a:lnTo>
                    <a:pt x="643255" y="375666"/>
                  </a:lnTo>
                  <a:lnTo>
                    <a:pt x="643255" y="349758"/>
                  </a:lnTo>
                  <a:lnTo>
                    <a:pt x="670052" y="349758"/>
                  </a:lnTo>
                  <a:lnTo>
                    <a:pt x="670052" y="348869"/>
                  </a:lnTo>
                  <a:lnTo>
                    <a:pt x="670052" y="268732"/>
                  </a:lnTo>
                  <a:close/>
                </a:path>
              </a:pathLst>
            </a:custGeom>
            <a:solidFill>
              <a:srgbClr val="2B2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59112" y="310895"/>
              <a:ext cx="670560" cy="673100"/>
            </a:xfrm>
            <a:custGeom>
              <a:avLst/>
              <a:gdLst/>
              <a:ahLst/>
              <a:cxnLst/>
              <a:rect l="l" t="t" r="r" b="b"/>
              <a:pathLst>
                <a:path w="670559" h="673100">
                  <a:moveTo>
                    <a:pt x="133858" y="578104"/>
                  </a:moveTo>
                  <a:lnTo>
                    <a:pt x="130683" y="562483"/>
                  </a:lnTo>
                  <a:lnTo>
                    <a:pt x="122047" y="549656"/>
                  </a:lnTo>
                  <a:lnTo>
                    <a:pt x="109347" y="541020"/>
                  </a:lnTo>
                  <a:lnTo>
                    <a:pt x="93726" y="537845"/>
                  </a:lnTo>
                  <a:lnTo>
                    <a:pt x="78105" y="541020"/>
                  </a:lnTo>
                  <a:lnTo>
                    <a:pt x="65278" y="549656"/>
                  </a:lnTo>
                  <a:lnTo>
                    <a:pt x="56642" y="562483"/>
                  </a:lnTo>
                  <a:lnTo>
                    <a:pt x="53594" y="578104"/>
                  </a:lnTo>
                  <a:lnTo>
                    <a:pt x="56642" y="593852"/>
                  </a:lnTo>
                  <a:lnTo>
                    <a:pt x="65278" y="606679"/>
                  </a:lnTo>
                  <a:lnTo>
                    <a:pt x="78105" y="615315"/>
                  </a:lnTo>
                  <a:lnTo>
                    <a:pt x="93726" y="618490"/>
                  </a:lnTo>
                  <a:lnTo>
                    <a:pt x="109347" y="615315"/>
                  </a:lnTo>
                  <a:lnTo>
                    <a:pt x="122047" y="606679"/>
                  </a:lnTo>
                  <a:lnTo>
                    <a:pt x="130683" y="593852"/>
                  </a:lnTo>
                  <a:lnTo>
                    <a:pt x="133858" y="578104"/>
                  </a:lnTo>
                  <a:close/>
                </a:path>
                <a:path w="670559" h="673100">
                  <a:moveTo>
                    <a:pt x="133858" y="94107"/>
                  </a:moveTo>
                  <a:lnTo>
                    <a:pt x="130683" y="78486"/>
                  </a:lnTo>
                  <a:lnTo>
                    <a:pt x="122047" y="65659"/>
                  </a:lnTo>
                  <a:lnTo>
                    <a:pt x="109347" y="57023"/>
                  </a:lnTo>
                  <a:lnTo>
                    <a:pt x="93726" y="53848"/>
                  </a:lnTo>
                  <a:lnTo>
                    <a:pt x="78105" y="57023"/>
                  </a:lnTo>
                  <a:lnTo>
                    <a:pt x="65278" y="65659"/>
                  </a:lnTo>
                  <a:lnTo>
                    <a:pt x="56642" y="78486"/>
                  </a:lnTo>
                  <a:lnTo>
                    <a:pt x="53594" y="94107"/>
                  </a:lnTo>
                  <a:lnTo>
                    <a:pt x="56642" y="109855"/>
                  </a:lnTo>
                  <a:lnTo>
                    <a:pt x="65278" y="122682"/>
                  </a:lnTo>
                  <a:lnTo>
                    <a:pt x="78105" y="131318"/>
                  </a:lnTo>
                  <a:lnTo>
                    <a:pt x="93726" y="134493"/>
                  </a:lnTo>
                  <a:lnTo>
                    <a:pt x="109347" y="131318"/>
                  </a:lnTo>
                  <a:lnTo>
                    <a:pt x="122047" y="122682"/>
                  </a:lnTo>
                  <a:lnTo>
                    <a:pt x="130683" y="109855"/>
                  </a:lnTo>
                  <a:lnTo>
                    <a:pt x="133858" y="94107"/>
                  </a:lnTo>
                  <a:close/>
                </a:path>
                <a:path w="670559" h="673100">
                  <a:moveTo>
                    <a:pt x="187325" y="544576"/>
                  </a:moveTo>
                  <a:lnTo>
                    <a:pt x="182626" y="520954"/>
                  </a:lnTo>
                  <a:lnTo>
                    <a:pt x="176022" y="510921"/>
                  </a:lnTo>
                  <a:lnTo>
                    <a:pt x="169799" y="501650"/>
                  </a:lnTo>
                  <a:lnTo>
                    <a:pt x="160655" y="495427"/>
                  </a:lnTo>
                  <a:lnTo>
                    <a:pt x="160655" y="548513"/>
                  </a:lnTo>
                  <a:lnTo>
                    <a:pt x="160655" y="607695"/>
                  </a:lnTo>
                  <a:lnTo>
                    <a:pt x="157607" y="622173"/>
                  </a:lnTo>
                  <a:lnTo>
                    <a:pt x="149352" y="634111"/>
                  </a:lnTo>
                  <a:lnTo>
                    <a:pt x="137223" y="642493"/>
                  </a:lnTo>
                  <a:lnTo>
                    <a:pt x="136817" y="642493"/>
                  </a:lnTo>
                  <a:lnTo>
                    <a:pt x="123190" y="645414"/>
                  </a:lnTo>
                  <a:lnTo>
                    <a:pt x="64262" y="645414"/>
                  </a:lnTo>
                  <a:lnTo>
                    <a:pt x="49403" y="642493"/>
                  </a:lnTo>
                  <a:lnTo>
                    <a:pt x="37465" y="634619"/>
                  </a:lnTo>
                  <a:lnTo>
                    <a:pt x="29591" y="622693"/>
                  </a:lnTo>
                  <a:lnTo>
                    <a:pt x="26797" y="607695"/>
                  </a:lnTo>
                  <a:lnTo>
                    <a:pt x="26797" y="548513"/>
                  </a:lnTo>
                  <a:lnTo>
                    <a:pt x="29845" y="534162"/>
                  </a:lnTo>
                  <a:lnTo>
                    <a:pt x="37973" y="522224"/>
                  </a:lnTo>
                  <a:lnTo>
                    <a:pt x="49911" y="513969"/>
                  </a:lnTo>
                  <a:lnTo>
                    <a:pt x="64262" y="510921"/>
                  </a:lnTo>
                  <a:lnTo>
                    <a:pt x="123190" y="510921"/>
                  </a:lnTo>
                  <a:lnTo>
                    <a:pt x="138049" y="513715"/>
                  </a:lnTo>
                  <a:lnTo>
                    <a:pt x="149860" y="521716"/>
                  </a:lnTo>
                  <a:lnTo>
                    <a:pt x="157734" y="533654"/>
                  </a:lnTo>
                  <a:lnTo>
                    <a:pt x="160655" y="548513"/>
                  </a:lnTo>
                  <a:lnTo>
                    <a:pt x="160655" y="495427"/>
                  </a:lnTo>
                  <a:lnTo>
                    <a:pt x="150622" y="488696"/>
                  </a:lnTo>
                  <a:lnTo>
                    <a:pt x="127127" y="483997"/>
                  </a:lnTo>
                  <a:lnTo>
                    <a:pt x="58928" y="483997"/>
                  </a:lnTo>
                  <a:lnTo>
                    <a:pt x="36068" y="488696"/>
                  </a:lnTo>
                  <a:lnTo>
                    <a:pt x="17310" y="501650"/>
                  </a:lnTo>
                  <a:lnTo>
                    <a:pt x="4699" y="520319"/>
                  </a:lnTo>
                  <a:lnTo>
                    <a:pt x="0" y="543179"/>
                  </a:lnTo>
                  <a:lnTo>
                    <a:pt x="0" y="611771"/>
                  </a:lnTo>
                  <a:lnTo>
                    <a:pt x="4699" y="635393"/>
                  </a:lnTo>
                  <a:lnTo>
                    <a:pt x="17526" y="654570"/>
                  </a:lnTo>
                  <a:lnTo>
                    <a:pt x="36830" y="667512"/>
                  </a:lnTo>
                  <a:lnTo>
                    <a:pt x="60198" y="672211"/>
                  </a:lnTo>
                  <a:lnTo>
                    <a:pt x="128524" y="672211"/>
                  </a:lnTo>
                  <a:lnTo>
                    <a:pt x="169926" y="654812"/>
                  </a:lnTo>
                  <a:lnTo>
                    <a:pt x="173837" y="645414"/>
                  </a:lnTo>
                  <a:lnTo>
                    <a:pt x="187325" y="613029"/>
                  </a:lnTo>
                  <a:lnTo>
                    <a:pt x="187325" y="544576"/>
                  </a:lnTo>
                  <a:close/>
                </a:path>
                <a:path w="670559" h="673100">
                  <a:moveTo>
                    <a:pt x="187325" y="60452"/>
                  </a:moveTo>
                  <a:lnTo>
                    <a:pt x="182626" y="36830"/>
                  </a:lnTo>
                  <a:lnTo>
                    <a:pt x="176022" y="26924"/>
                  </a:lnTo>
                  <a:lnTo>
                    <a:pt x="169799" y="17653"/>
                  </a:lnTo>
                  <a:lnTo>
                    <a:pt x="160655" y="11430"/>
                  </a:lnTo>
                  <a:lnTo>
                    <a:pt x="160655" y="64516"/>
                  </a:lnTo>
                  <a:lnTo>
                    <a:pt x="160655" y="123698"/>
                  </a:lnTo>
                  <a:lnTo>
                    <a:pt x="157607" y="138049"/>
                  </a:lnTo>
                  <a:lnTo>
                    <a:pt x="149352" y="150114"/>
                  </a:lnTo>
                  <a:lnTo>
                    <a:pt x="137414" y="158242"/>
                  </a:lnTo>
                  <a:lnTo>
                    <a:pt x="123190" y="161290"/>
                  </a:lnTo>
                  <a:lnTo>
                    <a:pt x="64262" y="161290"/>
                  </a:lnTo>
                  <a:lnTo>
                    <a:pt x="49403" y="158496"/>
                  </a:lnTo>
                  <a:lnTo>
                    <a:pt x="37465" y="150622"/>
                  </a:lnTo>
                  <a:lnTo>
                    <a:pt x="29591" y="138684"/>
                  </a:lnTo>
                  <a:lnTo>
                    <a:pt x="26797" y="123698"/>
                  </a:lnTo>
                  <a:lnTo>
                    <a:pt x="26797" y="64516"/>
                  </a:lnTo>
                  <a:lnTo>
                    <a:pt x="29845" y="50165"/>
                  </a:lnTo>
                  <a:lnTo>
                    <a:pt x="37973" y="38100"/>
                  </a:lnTo>
                  <a:lnTo>
                    <a:pt x="49911" y="29972"/>
                  </a:lnTo>
                  <a:lnTo>
                    <a:pt x="64262" y="26924"/>
                  </a:lnTo>
                  <a:lnTo>
                    <a:pt x="123190" y="26924"/>
                  </a:lnTo>
                  <a:lnTo>
                    <a:pt x="138049" y="29718"/>
                  </a:lnTo>
                  <a:lnTo>
                    <a:pt x="149860" y="37592"/>
                  </a:lnTo>
                  <a:lnTo>
                    <a:pt x="157734" y="49530"/>
                  </a:lnTo>
                  <a:lnTo>
                    <a:pt x="160655" y="64516"/>
                  </a:lnTo>
                  <a:lnTo>
                    <a:pt x="160655" y="11430"/>
                  </a:lnTo>
                  <a:lnTo>
                    <a:pt x="150622" y="4699"/>
                  </a:lnTo>
                  <a:lnTo>
                    <a:pt x="127127" y="0"/>
                  </a:lnTo>
                  <a:lnTo>
                    <a:pt x="58928" y="0"/>
                  </a:lnTo>
                  <a:lnTo>
                    <a:pt x="36068" y="4699"/>
                  </a:lnTo>
                  <a:lnTo>
                    <a:pt x="17310" y="17653"/>
                  </a:lnTo>
                  <a:lnTo>
                    <a:pt x="4699" y="36322"/>
                  </a:lnTo>
                  <a:lnTo>
                    <a:pt x="0" y="59182"/>
                  </a:lnTo>
                  <a:lnTo>
                    <a:pt x="0" y="127762"/>
                  </a:lnTo>
                  <a:lnTo>
                    <a:pt x="4699" y="151384"/>
                  </a:lnTo>
                  <a:lnTo>
                    <a:pt x="17526" y="170561"/>
                  </a:lnTo>
                  <a:lnTo>
                    <a:pt x="36830" y="183515"/>
                  </a:lnTo>
                  <a:lnTo>
                    <a:pt x="60198" y="188214"/>
                  </a:lnTo>
                  <a:lnTo>
                    <a:pt x="128524" y="188214"/>
                  </a:lnTo>
                  <a:lnTo>
                    <a:pt x="169926" y="170815"/>
                  </a:lnTo>
                  <a:lnTo>
                    <a:pt x="173888" y="161290"/>
                  </a:lnTo>
                  <a:lnTo>
                    <a:pt x="187325" y="129032"/>
                  </a:lnTo>
                  <a:lnTo>
                    <a:pt x="187325" y="60452"/>
                  </a:lnTo>
                  <a:close/>
                </a:path>
                <a:path w="670559" h="673100">
                  <a:moveTo>
                    <a:pt x="241681" y="456946"/>
                  </a:moveTo>
                  <a:lnTo>
                    <a:pt x="214122" y="456946"/>
                  </a:lnTo>
                  <a:lnTo>
                    <a:pt x="214122" y="483997"/>
                  </a:lnTo>
                  <a:lnTo>
                    <a:pt x="241681" y="483997"/>
                  </a:lnTo>
                  <a:lnTo>
                    <a:pt x="241681" y="456946"/>
                  </a:lnTo>
                  <a:close/>
                </a:path>
                <a:path w="670559" h="673100">
                  <a:moveTo>
                    <a:pt x="268478" y="591566"/>
                  </a:moveTo>
                  <a:lnTo>
                    <a:pt x="214122" y="591566"/>
                  </a:lnTo>
                  <a:lnTo>
                    <a:pt x="214122" y="619252"/>
                  </a:lnTo>
                  <a:lnTo>
                    <a:pt x="268478" y="619252"/>
                  </a:lnTo>
                  <a:lnTo>
                    <a:pt x="268478" y="591566"/>
                  </a:lnTo>
                  <a:close/>
                </a:path>
                <a:path w="670559" h="673100">
                  <a:moveTo>
                    <a:pt x="295275" y="645414"/>
                  </a:moveTo>
                  <a:lnTo>
                    <a:pt x="214122" y="645414"/>
                  </a:lnTo>
                  <a:lnTo>
                    <a:pt x="214122" y="673100"/>
                  </a:lnTo>
                  <a:lnTo>
                    <a:pt x="295275" y="673100"/>
                  </a:lnTo>
                  <a:lnTo>
                    <a:pt x="295275" y="645414"/>
                  </a:lnTo>
                  <a:close/>
                </a:path>
                <a:path w="670559" h="673100">
                  <a:moveTo>
                    <a:pt x="375539" y="428752"/>
                  </a:moveTo>
                  <a:lnTo>
                    <a:pt x="348742" y="428752"/>
                  </a:lnTo>
                  <a:lnTo>
                    <a:pt x="348742" y="402082"/>
                  </a:lnTo>
                  <a:lnTo>
                    <a:pt x="321183" y="402082"/>
                  </a:lnTo>
                  <a:lnTo>
                    <a:pt x="321183" y="428752"/>
                  </a:lnTo>
                  <a:lnTo>
                    <a:pt x="321183" y="456692"/>
                  </a:lnTo>
                  <a:lnTo>
                    <a:pt x="347980" y="456692"/>
                  </a:lnTo>
                  <a:lnTo>
                    <a:pt x="347980" y="483362"/>
                  </a:lnTo>
                  <a:lnTo>
                    <a:pt x="375539" y="483362"/>
                  </a:lnTo>
                  <a:lnTo>
                    <a:pt x="375539" y="456692"/>
                  </a:lnTo>
                  <a:lnTo>
                    <a:pt x="375539" y="428752"/>
                  </a:lnTo>
                  <a:close/>
                </a:path>
                <a:path w="670559" h="673100">
                  <a:moveTo>
                    <a:pt x="402336" y="591566"/>
                  </a:moveTo>
                  <a:lnTo>
                    <a:pt x="347980" y="591566"/>
                  </a:lnTo>
                  <a:lnTo>
                    <a:pt x="347980" y="618490"/>
                  </a:lnTo>
                  <a:lnTo>
                    <a:pt x="321183" y="618490"/>
                  </a:lnTo>
                  <a:lnTo>
                    <a:pt x="321183" y="673100"/>
                  </a:lnTo>
                  <a:lnTo>
                    <a:pt x="348742" y="673100"/>
                  </a:lnTo>
                  <a:lnTo>
                    <a:pt x="348742" y="646176"/>
                  </a:lnTo>
                  <a:lnTo>
                    <a:pt x="374777" y="646176"/>
                  </a:lnTo>
                  <a:lnTo>
                    <a:pt x="374777" y="673100"/>
                  </a:lnTo>
                  <a:lnTo>
                    <a:pt x="402336" y="673100"/>
                  </a:lnTo>
                  <a:lnTo>
                    <a:pt x="402336" y="645414"/>
                  </a:lnTo>
                  <a:lnTo>
                    <a:pt x="375539" y="645414"/>
                  </a:lnTo>
                  <a:lnTo>
                    <a:pt x="375539" y="619252"/>
                  </a:lnTo>
                  <a:lnTo>
                    <a:pt x="402336" y="619252"/>
                  </a:lnTo>
                  <a:lnTo>
                    <a:pt x="402336" y="591566"/>
                  </a:lnTo>
                  <a:close/>
                </a:path>
                <a:path w="670559" h="673100">
                  <a:moveTo>
                    <a:pt x="535305" y="402082"/>
                  </a:moveTo>
                  <a:lnTo>
                    <a:pt x="455041" y="402082"/>
                  </a:lnTo>
                  <a:lnTo>
                    <a:pt x="455041" y="428752"/>
                  </a:lnTo>
                  <a:lnTo>
                    <a:pt x="401574" y="428752"/>
                  </a:lnTo>
                  <a:lnTo>
                    <a:pt x="401574" y="456692"/>
                  </a:lnTo>
                  <a:lnTo>
                    <a:pt x="535305" y="456692"/>
                  </a:lnTo>
                  <a:lnTo>
                    <a:pt x="535305" y="428752"/>
                  </a:lnTo>
                  <a:lnTo>
                    <a:pt x="535305" y="402082"/>
                  </a:lnTo>
                  <a:close/>
                </a:path>
                <a:path w="670559" h="673100">
                  <a:moveTo>
                    <a:pt x="670052" y="402285"/>
                  </a:moveTo>
                  <a:lnTo>
                    <a:pt x="642493" y="402285"/>
                  </a:lnTo>
                  <a:lnTo>
                    <a:pt x="642493" y="430022"/>
                  </a:lnTo>
                  <a:lnTo>
                    <a:pt x="670052" y="430022"/>
                  </a:lnTo>
                  <a:lnTo>
                    <a:pt x="670052" y="402285"/>
                  </a:lnTo>
                  <a:close/>
                </a:path>
              </a:pathLst>
            </a:custGeom>
            <a:solidFill>
              <a:srgbClr val="2B2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40949" y="310896"/>
              <a:ext cx="187325" cy="18821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087356" y="902207"/>
              <a:ext cx="241935" cy="81280"/>
            </a:xfrm>
            <a:custGeom>
              <a:avLst/>
              <a:gdLst/>
              <a:ahLst/>
              <a:cxnLst/>
              <a:rect l="l" t="t" r="r" b="b"/>
              <a:pathLst>
                <a:path w="241934" h="81280">
                  <a:moveTo>
                    <a:pt x="241808" y="0"/>
                  </a:moveTo>
                  <a:lnTo>
                    <a:pt x="214249" y="0"/>
                  </a:lnTo>
                  <a:lnTo>
                    <a:pt x="214249" y="26670"/>
                  </a:lnTo>
                  <a:lnTo>
                    <a:pt x="214249" y="27940"/>
                  </a:lnTo>
                  <a:lnTo>
                    <a:pt x="214249" y="54610"/>
                  </a:lnTo>
                  <a:lnTo>
                    <a:pt x="161417" y="54610"/>
                  </a:lnTo>
                  <a:lnTo>
                    <a:pt x="161417" y="27940"/>
                  </a:lnTo>
                  <a:lnTo>
                    <a:pt x="188214" y="27940"/>
                  </a:lnTo>
                  <a:lnTo>
                    <a:pt x="188214" y="26670"/>
                  </a:lnTo>
                  <a:lnTo>
                    <a:pt x="188214" y="0"/>
                  </a:lnTo>
                  <a:lnTo>
                    <a:pt x="133858" y="0"/>
                  </a:lnTo>
                  <a:lnTo>
                    <a:pt x="133858" y="26670"/>
                  </a:lnTo>
                  <a:lnTo>
                    <a:pt x="53594" y="26670"/>
                  </a:lnTo>
                  <a:lnTo>
                    <a:pt x="53594" y="27940"/>
                  </a:lnTo>
                  <a:lnTo>
                    <a:pt x="53594" y="54610"/>
                  </a:lnTo>
                  <a:lnTo>
                    <a:pt x="27686" y="54610"/>
                  </a:lnTo>
                  <a:lnTo>
                    <a:pt x="27686" y="27940"/>
                  </a:lnTo>
                  <a:lnTo>
                    <a:pt x="27686" y="26670"/>
                  </a:lnTo>
                  <a:lnTo>
                    <a:pt x="0" y="26670"/>
                  </a:lnTo>
                  <a:lnTo>
                    <a:pt x="0" y="27940"/>
                  </a:lnTo>
                  <a:lnTo>
                    <a:pt x="0" y="54610"/>
                  </a:lnTo>
                  <a:lnTo>
                    <a:pt x="26797" y="54610"/>
                  </a:lnTo>
                  <a:lnTo>
                    <a:pt x="26797" y="81280"/>
                  </a:lnTo>
                  <a:lnTo>
                    <a:pt x="54356" y="81280"/>
                  </a:lnTo>
                  <a:lnTo>
                    <a:pt x="54356" y="54610"/>
                  </a:lnTo>
                  <a:lnTo>
                    <a:pt x="80391" y="54610"/>
                  </a:lnTo>
                  <a:lnTo>
                    <a:pt x="80391" y="81280"/>
                  </a:lnTo>
                  <a:lnTo>
                    <a:pt x="241808" y="81280"/>
                  </a:lnTo>
                  <a:lnTo>
                    <a:pt x="241808" y="54610"/>
                  </a:lnTo>
                  <a:lnTo>
                    <a:pt x="241808" y="27940"/>
                  </a:lnTo>
                  <a:lnTo>
                    <a:pt x="241808" y="26670"/>
                  </a:lnTo>
                  <a:lnTo>
                    <a:pt x="241808" y="0"/>
                  </a:lnTo>
                  <a:close/>
                </a:path>
              </a:pathLst>
            </a:custGeom>
            <a:solidFill>
              <a:srgbClr val="2B2B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Тема1">
  <a:themeElements>
    <a:clrScheme name="Modern green">
      <a:dk1>
        <a:srgbClr val="000000"/>
      </a:dk1>
      <a:lt1>
        <a:srgbClr val="FFFFFF"/>
      </a:lt1>
      <a:dk2>
        <a:srgbClr val="1A5B53"/>
      </a:dk2>
      <a:lt2>
        <a:srgbClr val="EBEBEB"/>
      </a:lt2>
      <a:accent1>
        <a:srgbClr val="23746B"/>
      </a:accent1>
      <a:accent2>
        <a:srgbClr val="1A5B53"/>
      </a:accent2>
      <a:accent3>
        <a:srgbClr val="1B4346"/>
      </a:accent3>
      <a:accent4>
        <a:srgbClr val="EFB88A"/>
      </a:accent4>
      <a:accent5>
        <a:srgbClr val="EF9489"/>
      </a:accent5>
      <a:accent6>
        <a:srgbClr val="D58A75"/>
      </a:accent6>
      <a:hlink>
        <a:srgbClr val="E3C459"/>
      </a:hlink>
      <a:folHlink>
        <a:srgbClr val="FFC1B8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77B454B6-A96E-412B-AC0B-E8C5143B4522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EC9919CF-3270-4B53-9CFF-BE084ACD4A9C}"/>
    </a:ext>
  </a:extLst>
</a:theme>
</file>

<file path=ppt/theme/theme3.xml><?xml version="1.0" encoding="utf-8"?>
<a:theme xmlns:a="http://schemas.openxmlformats.org/drawingml/2006/main" name="1_Тема1">
  <a:themeElements>
    <a:clrScheme name="Modern green">
      <a:dk1>
        <a:srgbClr val="000000"/>
      </a:dk1>
      <a:lt1>
        <a:srgbClr val="FFFFFF"/>
      </a:lt1>
      <a:dk2>
        <a:srgbClr val="1A5B53"/>
      </a:dk2>
      <a:lt2>
        <a:srgbClr val="EBEBEB"/>
      </a:lt2>
      <a:accent1>
        <a:srgbClr val="23746B"/>
      </a:accent1>
      <a:accent2>
        <a:srgbClr val="1A5B53"/>
      </a:accent2>
      <a:accent3>
        <a:srgbClr val="1B4346"/>
      </a:accent3>
      <a:accent4>
        <a:srgbClr val="EFB88A"/>
      </a:accent4>
      <a:accent5>
        <a:srgbClr val="EF9489"/>
      </a:accent5>
      <a:accent6>
        <a:srgbClr val="D58A75"/>
      </a:accent6>
      <a:hlink>
        <a:srgbClr val="E3C459"/>
      </a:hlink>
      <a:folHlink>
        <a:srgbClr val="FFC1B8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77B454B6-A96E-412B-AC0B-E8C5143B4522}"/>
    </a:ext>
  </a:extLst>
</a:theme>
</file>

<file path=ppt/theme/theme4.xml><?xml version="1.0" encoding="utf-8"?>
<a:theme xmlns:a="http://schemas.openxmlformats.org/drawingml/2006/main" name="1_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EC9919CF-3270-4B53-9CFF-BE084ACD4A9C}"/>
    </a:ext>
  </a:extLst>
</a:theme>
</file>

<file path=ppt/theme/theme5.xml><?xml version="1.0" encoding="utf-8"?>
<a:theme xmlns:a="http://schemas.openxmlformats.org/drawingml/2006/main" name="2_Тема1">
  <a:themeElements>
    <a:clrScheme name="Modern green">
      <a:dk1>
        <a:srgbClr val="000000"/>
      </a:dk1>
      <a:lt1>
        <a:srgbClr val="FFFFFF"/>
      </a:lt1>
      <a:dk2>
        <a:srgbClr val="1A5B53"/>
      </a:dk2>
      <a:lt2>
        <a:srgbClr val="EBEBEB"/>
      </a:lt2>
      <a:accent1>
        <a:srgbClr val="23746B"/>
      </a:accent1>
      <a:accent2>
        <a:srgbClr val="1A5B53"/>
      </a:accent2>
      <a:accent3>
        <a:srgbClr val="1B4346"/>
      </a:accent3>
      <a:accent4>
        <a:srgbClr val="EFB88A"/>
      </a:accent4>
      <a:accent5>
        <a:srgbClr val="EF9489"/>
      </a:accent5>
      <a:accent6>
        <a:srgbClr val="D58A75"/>
      </a:accent6>
      <a:hlink>
        <a:srgbClr val="E3C459"/>
      </a:hlink>
      <a:folHlink>
        <a:srgbClr val="FFC1B8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77B454B6-A96E-412B-AC0B-E8C5143B4522}"/>
    </a:ext>
  </a:extLst>
</a:theme>
</file>

<file path=ppt/theme/theme6.xml><?xml version="1.0" encoding="utf-8"?>
<a:theme xmlns:a="http://schemas.openxmlformats.org/drawingml/2006/main" name="2_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366_T_PGO_Greenwave-Halftone.pptx" id="{89365E8F-B495-4480-98F2-88A56E3C7A33}" vid="{EC9919CF-3270-4B53-9CFF-BE084ACD4A9C}"/>
    </a:ext>
  </a:extLst>
</a:theme>
</file>

<file path=ppt/theme/theme7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182</TotalTime>
  <Words>822</Words>
  <Application>Microsoft Office PowerPoint</Application>
  <PresentationFormat>Экран (4:3)</PresentationFormat>
  <Paragraphs>191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Тема1</vt:lpstr>
      <vt:lpstr>Designed by PresentationGO</vt:lpstr>
      <vt:lpstr>1_Тема1</vt:lpstr>
      <vt:lpstr>1_Designed by PresentationGO</vt:lpstr>
      <vt:lpstr>2_Тема1</vt:lpstr>
      <vt:lpstr>2_Designed by PresentationGO</vt:lpstr>
      <vt:lpstr>Поток</vt:lpstr>
      <vt:lpstr>Слайд 1</vt:lpstr>
      <vt:lpstr>Актуальность проблемы</vt:lpstr>
      <vt:lpstr>Микроконтроллер</vt:lpstr>
      <vt:lpstr>Технические особенности </vt:lpstr>
      <vt:lpstr>Слайд 5</vt:lpstr>
      <vt:lpstr>Слайд 6</vt:lpstr>
      <vt:lpstr>Оценка рынка</vt:lpstr>
      <vt:lpstr>Слайд 8</vt:lpstr>
      <vt:lpstr>Команда</vt:lpstr>
      <vt:lpstr>План развития</vt:lpstr>
      <vt:lpstr>П О Ч Е М У В Ы Б И Р А Ю Т Н А 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Микроконтроллер MESS/DESS/AIMS</dc:title>
  <dc:creator>Hesko Гончаров</dc:creator>
  <cp:lastModifiedBy>Hesko Гончаров</cp:lastModifiedBy>
  <cp:revision>20</cp:revision>
  <dcterms:created xsi:type="dcterms:W3CDTF">2025-10-02T08:23:24Z</dcterms:created>
  <dcterms:modified xsi:type="dcterms:W3CDTF">2025-10-02T11:47:14Z</dcterms:modified>
</cp:coreProperties>
</file>