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theme/theme1.xml" ContentType="application/vnd.openxmlformats-officedocument.theme+xml"/>
  <Override PartName="/ppt/theme/_rels/theme1.xml.rels" ContentType="application/vnd.openxmlformats-package.relationships+xml"/>
  <Override PartName="/ppt/theme/theme18.xml" ContentType="application/vnd.openxmlformats-officedocument.them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_rels/notesSlide5.xml.rels" ContentType="application/vnd.openxmlformats-package.relationships+xml"/>
  <Override PartName="/ppt/notesSlides/_rels/notesSlide6.xml.rels" ContentType="application/vnd.openxmlformats-package.relationships+xml"/>
  <Override PartName="/ppt/notesSlides/_rels/notesSlide7.xml.rels" ContentType="application/vnd.openxmlformats-package.relationships+xml"/>
  <Override PartName="/ppt/notesSlides/_rels/notesSlide8.xml.rels" ContentType="application/vnd.openxmlformats-package.relationships+xml"/>
  <Override PartName="/ppt/media/image1.jpeg" ContentType="image/jpeg"/>
  <Override PartName="/ppt/media/image3.png" ContentType="image/png"/>
  <Override PartName="/ppt/media/image2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9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media/image15.png" ContentType="image/png"/>
  <Override PartName="/ppt/media/image16.png" ContentType="image/png"/>
  <Override PartName="/ppt/media/image17.png" ContentType="image/png"/>
  <Override PartName="/ppt/media/image18.png" ContentType="image/png"/>
  <Override PartName="/ppt/media/image19.png" ContentType="image/png"/>
  <Override PartName="/ppt/media/image20.png" ContentType="image/pn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presProps.xml" ContentType="application/vnd.openxmlformats-officedocument.presentationml.presProps+xml"/>
  <Override PartName="/ppt/_rels/presentation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</p:sldIdLst>
  <p:sldSz cx="12192000" cy="6858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18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n-US" sz="1800" strike="noStrike" u="none">
                <a:solidFill>
                  <a:schemeClr val="lt1"/>
                </a:solidFill>
                <a:effectLst/>
                <a:uFillTx/>
                <a:latin typeface="Calisto MT"/>
              </a:rPr>
              <a:t>Для перемещения страницы щёлкните мышью</a:t>
            </a:r>
            <a:endParaRPr b="0" lang="en-US" sz="1800" strike="noStrike" u="none">
              <a:solidFill>
                <a:schemeClr val="lt1"/>
              </a:solidFill>
              <a:effectLst/>
              <a:uFillTx/>
              <a:latin typeface="Calisto MT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ru-RU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формата примечаний щёлкните мышью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&lt;верхний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7" name="PlaceHolder 4"/>
          <p:cNvSpPr>
            <a:spLocks noGrp="1"/>
          </p:cNvSpPr>
          <p:nvPr>
            <p:ph type="dt" idx="52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8" name="PlaceHolder 5"/>
          <p:cNvSpPr>
            <a:spLocks noGrp="1"/>
          </p:cNvSpPr>
          <p:nvPr>
            <p:ph type="ftr" idx="53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9" name="PlaceHolder 6"/>
          <p:cNvSpPr>
            <a:spLocks noGrp="1"/>
          </p:cNvSpPr>
          <p:nvPr>
            <p:ph type="sldNum" idx="54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F6B7C72F-FBF9-41CE-9AE3-5A3B0FC9A539}" type="slidenum"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243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4" name="PlaceHolder 3"/>
          <p:cNvSpPr>
            <a:spLocks noGrp="1"/>
          </p:cNvSpPr>
          <p:nvPr>
            <p:ph type="sldNum" idx="55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8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3D04D1D5-833B-45BE-A266-2F9BAE144D1C}" type="slidenum">
              <a:rPr b="0" lang="en-US" sz="18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&lt;номер&gt;</a:t>
            </a:fld>
            <a:endParaRPr b="0" lang="ru-RU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246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7" name="PlaceHolder 3"/>
          <p:cNvSpPr>
            <a:spLocks noGrp="1"/>
          </p:cNvSpPr>
          <p:nvPr>
            <p:ph type="sldNum" idx="56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8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B236AF5D-D96E-49FA-BD40-DBBCFAA9F502}" type="slidenum">
              <a:rPr b="0" lang="en-US" sz="18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&lt;номер&gt;</a:t>
            </a:fld>
            <a:endParaRPr b="0" lang="ru-RU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249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0" name="PlaceHolder 3"/>
          <p:cNvSpPr>
            <a:spLocks noGrp="1"/>
          </p:cNvSpPr>
          <p:nvPr>
            <p:ph type="sldNum" idx="57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8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B021ACA7-D175-4F92-AC24-5D797BDFF868}" type="slidenum">
              <a:rPr b="0" lang="en-US" sz="18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&lt;номер&gt;</a:t>
            </a:fld>
            <a:endParaRPr b="0" lang="ru-RU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252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3" name="PlaceHolder 3"/>
          <p:cNvSpPr>
            <a:spLocks noGrp="1"/>
          </p:cNvSpPr>
          <p:nvPr>
            <p:ph type="sldNum" idx="58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8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1CFB4987-4CC6-45BC-9EAF-6EE11C1DAE12}" type="slidenum">
              <a:rPr b="0" lang="en-US" sz="18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&lt;номер&gt;</a:t>
            </a:fld>
            <a:endParaRPr b="0" lang="ru-RU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4.png"/><Relationship Id="rId4" Type="http://schemas.openxmlformats.org/officeDocument/2006/relationships/image" Target="../media/image4.png"/><Relationship Id="rId5" Type="http://schemas.openxmlformats.org/officeDocument/2006/relationships/image" Target="../media/image4.png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5.png"/><Relationship Id="rId4" Type="http://schemas.openxmlformats.org/officeDocument/2006/relationships/image" Target="../media/image5.png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6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Титульный слайд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370520" y="1769400"/>
            <a:ext cx="9439560" cy="1828440"/>
          </a:xfrm>
          <a:prstGeom prst="rect">
            <a:avLst/>
          </a:prstGeom>
          <a:noFill/>
          <a:ln w="0">
            <a:noFill/>
          </a:ln>
          <a:effectLst>
            <a:outerShdw dist="0" dir="0" blurRad="25560" rotWithShape="0">
              <a:srgbClr val="000000">
                <a:alpha val="46000"/>
              </a:srgbClr>
            </a:outerShdw>
          </a:effectLst>
        </p:spPr>
        <p:txBody>
          <a:bodyPr lIns="91440" rIns="91440" tIns="45720" bIns="45720" anchor="b">
            <a:norm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ru-RU" sz="54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Образец заголовка</a:t>
            </a:r>
            <a:endParaRPr b="0" lang="en-US" sz="5400" strike="noStrike" u="none">
              <a:solidFill>
                <a:schemeClr val="lt1"/>
              </a:solidFill>
              <a:effectLst/>
              <a:uFillTx/>
              <a:latin typeface="Calisto MT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 idx="1"/>
          </p:nvPr>
        </p:nvSpPr>
        <p:spPr>
          <a:xfrm>
            <a:off x="7678800" y="58831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RU" sz="1000" strike="noStrike" u="none">
                <a:solidFill>
                  <a:schemeClr val="lt1">
                    <a:lumMod val="95000"/>
                  </a:schemeClr>
                </a:solidFill>
                <a:effectLst/>
                <a:uFillTx/>
                <a:latin typeface="Calisto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b="0" lang="ru-RU" sz="1000" strike="noStrike" u="none">
                <a:solidFill>
                  <a:schemeClr val="lt1">
                    <a:lumMod val="95000"/>
                  </a:schemeClr>
                </a:solidFill>
                <a:effectLst/>
                <a:uFillTx/>
                <a:latin typeface="Calisto MT"/>
              </a:rPr>
              <a:t>&lt;дата/время&gt;</a:t>
            </a:r>
            <a:endParaRPr b="0" lang="ru-RU" sz="10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913680" y="5883120"/>
            <a:ext cx="66726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10514160" y="5883120"/>
            <a:ext cx="753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RU" sz="1000" strike="noStrike" u="none">
                <a:solidFill>
                  <a:schemeClr val="lt1">
                    <a:lumMod val="95000"/>
                  </a:schemeClr>
                </a:solidFill>
                <a:effectLst/>
                <a:uFillTx/>
                <a:latin typeface="Calisto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78207E07-8655-462E-9E0F-DD83773BDC89}" type="slidenum">
              <a:rPr b="0" lang="ru-RU" sz="1000" strike="noStrike" u="none">
                <a:solidFill>
                  <a:schemeClr val="lt1">
                    <a:lumMod val="95000"/>
                  </a:schemeClr>
                </a:solidFill>
                <a:effectLst/>
                <a:uFillTx/>
                <a:latin typeface="Calisto MT"/>
              </a:rPr>
              <a:t>&lt;номер&gt;</a:t>
            </a:fld>
            <a:endParaRPr b="0" lang="ru-RU" sz="10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Для правки структуры щёлкните мышью</a:t>
            </a:r>
            <a:endParaRPr b="0" lang="en-US" sz="20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6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Второй уровень структуры</a:t>
            </a:r>
            <a:endParaRPr b="0" lang="en-US" sz="16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Третий уровень структуры</a:t>
            </a:r>
            <a:endParaRPr b="0" lang="en-US" sz="14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4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Четвёртый уровень структуры</a:t>
            </a:r>
            <a:endParaRPr b="0" lang="en-US" sz="14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Пятый уровень структуры</a:t>
            </a:r>
            <a:endParaRPr b="0" lang="en-US" sz="20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Шестой уровень структуры</a:t>
            </a:r>
            <a:endParaRPr b="0" lang="en-US" sz="20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Седьмой уровень структуры</a:t>
            </a:r>
            <a:endParaRPr b="0" lang="en-US" sz="20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Панорамная фотография с подписью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5" descr="Slate-V2-HD-panoPhotoInset.png"/>
          <p:cNvPicPr/>
          <p:nvPr/>
        </p:nvPicPr>
        <p:blipFill>
          <a:blip r:embed="rId3"/>
          <a:stretch/>
        </p:blipFill>
        <p:spPr>
          <a:xfrm>
            <a:off x="1013760" y="547920"/>
            <a:ext cx="10141560" cy="3816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913680" y="4565160"/>
            <a:ext cx="10355040" cy="543240"/>
          </a:xfrm>
          <a:prstGeom prst="rect">
            <a:avLst/>
          </a:prstGeom>
          <a:noFill/>
          <a:ln w="0">
            <a:noFill/>
          </a:ln>
          <a:effectLst>
            <a:outerShdw dist="0" dir="0" blurRad="25560" rotWithShape="0">
              <a:srgbClr val="000000">
                <a:alpha val="46000"/>
              </a:srgbClr>
            </a:outerShdw>
          </a:effectLst>
        </p:spPr>
        <p:txBody>
          <a:bodyPr lIns="91440" rIns="91440" tIns="45720" bIns="45720" anchor="b">
            <a:norm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ru-RU" sz="28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Образец заголовка</a:t>
            </a:r>
            <a:endParaRPr b="0" lang="en-US" sz="2800" strike="noStrike" u="none">
              <a:solidFill>
                <a:schemeClr val="lt1"/>
              </a:solidFill>
              <a:effectLst/>
              <a:uFillTx/>
              <a:latin typeface="Calisto MT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1169280" y="695160"/>
            <a:ext cx="9844920" cy="3525480"/>
          </a:xfrm>
          <a:prstGeom prst="rect">
            <a:avLst/>
          </a:prstGeom>
          <a:noFill/>
          <a:ln w="0">
            <a:noFill/>
          </a:ln>
          <a:effectLst>
            <a:outerShdw dist="25417" dir="4463340" blurRad="38160" rotWithShape="0">
              <a:srgbClr val="000000">
                <a:alpha val="36000"/>
              </a:srgbClr>
            </a:outerShdw>
          </a:effectLst>
        </p:spPr>
        <p:txBody>
          <a:bodyPr lIns="90000" rIns="90000" tIns="45000" bIns="45000" anchor="t">
            <a:normAutofit/>
          </a:bodyPr>
          <a:p>
            <a:pPr indent="0" algn="ctr" defTabSz="4572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000" strike="noStrike" u="none">
                <a:solidFill>
                  <a:schemeClr val="lt1"/>
                </a:solidFill>
                <a:effectLst/>
                <a:uFillTx/>
                <a:latin typeface="Calisto MT"/>
              </a:rPr>
              <a:t>Вставка рисунка</a:t>
            </a:r>
            <a:endParaRPr b="0" lang="en-US" sz="20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913680" y="5108760"/>
            <a:ext cx="10353240" cy="682200"/>
          </a:xfrm>
          <a:prstGeom prst="rect">
            <a:avLst/>
          </a:prstGeom>
          <a:noFill/>
          <a:ln w="0">
            <a:noFill/>
          </a:ln>
          <a:effectLst>
            <a:outerShdw dist="0" dir="0" blurRad="25560" rotWithShape="0">
              <a:srgbClr val="000000">
                <a:alpha val="46000"/>
              </a:srgbClr>
            </a:outerShdw>
          </a:effectLst>
        </p:spPr>
        <p:txBody>
          <a:bodyPr lIns="91440" rIns="91440" tIns="45720" bIns="45720" anchor="t">
            <a:noAutofit/>
          </a:bodyPr>
          <a:p>
            <a:pPr indent="0" algn="ctr" defTabSz="457200">
              <a:lnSpc>
                <a:spcPct val="100000"/>
              </a:lnSpc>
              <a:spcBef>
                <a:spcPts val="320"/>
              </a:spcBef>
              <a:spcAft>
                <a:spcPts val="601"/>
              </a:spcAft>
              <a:buNone/>
              <a:tabLst>
                <a:tab algn="l" pos="0"/>
              </a:tabLst>
            </a:pPr>
            <a:r>
              <a:rPr b="0" lang="ru-RU" sz="16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Образец текста</a:t>
            </a:r>
            <a:endParaRPr b="0" lang="en-US" sz="16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</p:txBody>
      </p:sp>
      <p:sp>
        <p:nvSpPr>
          <p:cNvPr id="9" name="PlaceHolder 4"/>
          <p:cNvSpPr>
            <a:spLocks noGrp="1"/>
          </p:cNvSpPr>
          <p:nvPr>
            <p:ph type="dt" idx="4"/>
          </p:nvPr>
        </p:nvSpPr>
        <p:spPr>
          <a:xfrm>
            <a:off x="7678800" y="58831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RU" sz="1000" strike="noStrike" u="none">
                <a:solidFill>
                  <a:schemeClr val="lt1">
                    <a:lumMod val="95000"/>
                  </a:schemeClr>
                </a:solidFill>
                <a:effectLst/>
                <a:uFillTx/>
                <a:latin typeface="Calisto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b="0" lang="ru-RU" sz="1000" strike="noStrike" u="none">
                <a:solidFill>
                  <a:schemeClr val="lt1">
                    <a:lumMod val="95000"/>
                  </a:schemeClr>
                </a:solidFill>
                <a:effectLst/>
                <a:uFillTx/>
                <a:latin typeface="Calisto MT"/>
              </a:rPr>
              <a:t>&lt;дата/время&gt;</a:t>
            </a:r>
            <a:endParaRPr b="0" lang="ru-RU" sz="10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PlaceHolder 5"/>
          <p:cNvSpPr>
            <a:spLocks noGrp="1"/>
          </p:cNvSpPr>
          <p:nvPr>
            <p:ph type="ftr" idx="5"/>
          </p:nvPr>
        </p:nvSpPr>
        <p:spPr>
          <a:xfrm>
            <a:off x="913680" y="5883120"/>
            <a:ext cx="66726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1" name="PlaceHolder 6"/>
          <p:cNvSpPr>
            <a:spLocks noGrp="1"/>
          </p:cNvSpPr>
          <p:nvPr>
            <p:ph type="sldNum" idx="6"/>
          </p:nvPr>
        </p:nvSpPr>
        <p:spPr>
          <a:xfrm>
            <a:off x="10514160" y="5883120"/>
            <a:ext cx="753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RU" sz="1000" strike="noStrike" u="none">
                <a:solidFill>
                  <a:schemeClr val="lt1">
                    <a:lumMod val="95000"/>
                  </a:schemeClr>
                </a:solidFill>
                <a:effectLst/>
                <a:uFillTx/>
                <a:latin typeface="Calisto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06559216-253F-4B83-84DD-264C297D6061}" type="slidenum">
              <a:rPr b="0" lang="ru-RU" sz="1000" strike="noStrike" u="none">
                <a:solidFill>
                  <a:schemeClr val="lt1">
                    <a:lumMod val="95000"/>
                  </a:schemeClr>
                </a:solidFill>
                <a:effectLst/>
                <a:uFillTx/>
                <a:latin typeface="Calisto MT"/>
              </a:rPr>
              <a:t>&lt;номер&gt;</a:t>
            </a:fld>
            <a:endParaRPr b="0" lang="ru-RU" sz="10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Заголовок и подпись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913680" y="608400"/>
            <a:ext cx="10353240" cy="3534120"/>
          </a:xfrm>
          <a:prstGeom prst="rect">
            <a:avLst/>
          </a:prstGeom>
          <a:noFill/>
          <a:ln w="0">
            <a:noFill/>
          </a:ln>
          <a:effectLst>
            <a:outerShdw dist="0" dir="0" blurRad="25560" rotWithShape="0">
              <a:srgbClr val="000000">
                <a:alpha val="46000"/>
              </a:srgbClr>
            </a:outerShdw>
          </a:effectLst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ru-RU" sz="32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Образец заголовка</a:t>
            </a:r>
            <a:endParaRPr b="0" lang="en-US" sz="3200" strike="noStrike" u="none">
              <a:solidFill>
                <a:schemeClr val="lt1"/>
              </a:solidFill>
              <a:effectLst/>
              <a:uFillTx/>
              <a:latin typeface="Calisto MT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913680" y="4295160"/>
            <a:ext cx="10353240" cy="1501560"/>
          </a:xfrm>
          <a:prstGeom prst="rect">
            <a:avLst/>
          </a:prstGeom>
          <a:noFill/>
          <a:ln w="0">
            <a:noFill/>
          </a:ln>
          <a:effectLst>
            <a:outerShdw dist="0" dir="0" blurRad="25560" rotWithShape="0">
              <a:srgbClr val="000000">
                <a:alpha val="46000"/>
              </a:srgbClr>
            </a:outerShdw>
          </a:effectLst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spcBef>
                <a:spcPts val="320"/>
              </a:spcBef>
              <a:spcAft>
                <a:spcPts val="601"/>
              </a:spcAft>
              <a:buNone/>
              <a:tabLst>
                <a:tab algn="l" pos="0"/>
              </a:tabLst>
            </a:pPr>
            <a:r>
              <a:rPr b="0" lang="ru-RU" sz="16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Образец текста</a:t>
            </a:r>
            <a:endParaRPr b="0" lang="en-US" sz="16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dt" idx="7"/>
          </p:nvPr>
        </p:nvSpPr>
        <p:spPr>
          <a:xfrm>
            <a:off x="7678800" y="58831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RU" sz="1000" strike="noStrike" u="none">
                <a:solidFill>
                  <a:schemeClr val="lt1">
                    <a:lumMod val="95000"/>
                  </a:schemeClr>
                </a:solidFill>
                <a:effectLst/>
                <a:uFillTx/>
                <a:latin typeface="Calisto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b="0" lang="ru-RU" sz="1000" strike="noStrike" u="none">
                <a:solidFill>
                  <a:schemeClr val="lt1">
                    <a:lumMod val="95000"/>
                  </a:schemeClr>
                </a:solidFill>
                <a:effectLst/>
                <a:uFillTx/>
                <a:latin typeface="Calisto MT"/>
              </a:rPr>
              <a:t>&lt;дата/время&gt;</a:t>
            </a:r>
            <a:endParaRPr b="0" lang="ru-RU" sz="10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ftr" idx="8"/>
          </p:nvPr>
        </p:nvSpPr>
        <p:spPr>
          <a:xfrm>
            <a:off x="913680" y="5883120"/>
            <a:ext cx="66726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6" name="PlaceHolder 5"/>
          <p:cNvSpPr>
            <a:spLocks noGrp="1"/>
          </p:cNvSpPr>
          <p:nvPr>
            <p:ph type="sldNum" idx="9"/>
          </p:nvPr>
        </p:nvSpPr>
        <p:spPr>
          <a:xfrm>
            <a:off x="10514160" y="5883120"/>
            <a:ext cx="753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RU" sz="1000" strike="noStrike" u="none">
                <a:solidFill>
                  <a:schemeClr val="lt1">
                    <a:lumMod val="95000"/>
                  </a:schemeClr>
                </a:solidFill>
                <a:effectLst/>
                <a:uFillTx/>
                <a:latin typeface="Calisto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D33B53BD-08F6-43B4-988D-90F9E398CC9A}" type="slidenum">
              <a:rPr b="0" lang="ru-RU" sz="1000" strike="noStrike" u="none">
                <a:solidFill>
                  <a:schemeClr val="lt1">
                    <a:lumMod val="95000"/>
                  </a:schemeClr>
                </a:solidFill>
                <a:effectLst/>
                <a:uFillTx/>
                <a:latin typeface="Calisto MT"/>
              </a:rPr>
              <a:t>&lt;номер&gt;</a:t>
            </a:fld>
            <a:endParaRPr b="0" lang="ru-RU" sz="10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Цитата с подписью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1446120" y="609480"/>
            <a:ext cx="9302400" cy="2992680"/>
          </a:xfrm>
          <a:prstGeom prst="rect">
            <a:avLst/>
          </a:prstGeom>
          <a:noFill/>
          <a:ln w="0">
            <a:noFill/>
          </a:ln>
          <a:effectLst>
            <a:outerShdw dist="0" dir="0" blurRad="25560" rotWithShape="0">
              <a:srgbClr val="000000">
                <a:alpha val="46000"/>
              </a:srgbClr>
            </a:outerShdw>
          </a:effectLst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ru-RU" sz="32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Образец заголовка</a:t>
            </a:r>
            <a:endParaRPr b="0" lang="en-US" sz="3200" strike="noStrike" u="none">
              <a:solidFill>
                <a:schemeClr val="lt1"/>
              </a:solidFill>
              <a:effectLst/>
              <a:uFillTx/>
              <a:latin typeface="Calisto MT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1720800" y="3610080"/>
            <a:ext cx="8751960" cy="532440"/>
          </a:xfrm>
          <a:prstGeom prst="rect">
            <a:avLst/>
          </a:prstGeom>
          <a:noFill/>
          <a:ln w="0">
            <a:noFill/>
          </a:ln>
          <a:effectLst>
            <a:outerShdw dist="0" dir="0" blurRad="25560" rotWithShape="0">
              <a:srgbClr val="000000">
                <a:alpha val="46000"/>
              </a:srgbClr>
            </a:outerShdw>
          </a:effectLst>
        </p:spPr>
        <p:txBody>
          <a:bodyPr lIns="91440" rIns="91440" tIns="45720" bIns="45720" anchor="t">
            <a:normAutofit/>
          </a:bodyPr>
          <a:p>
            <a:pPr indent="0" algn="r" defTabSz="457200">
              <a:lnSpc>
                <a:spcPct val="100000"/>
              </a:lnSpc>
              <a:spcBef>
                <a:spcPts val="281"/>
              </a:spcBef>
              <a:spcAft>
                <a:spcPts val="601"/>
              </a:spcAft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Образец текста</a:t>
            </a:r>
            <a:endParaRPr b="0" lang="en-US" sz="14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body"/>
          </p:nvPr>
        </p:nvSpPr>
        <p:spPr>
          <a:xfrm>
            <a:off x="913680" y="4304520"/>
            <a:ext cx="10353240" cy="1488960"/>
          </a:xfrm>
          <a:prstGeom prst="rect">
            <a:avLst/>
          </a:prstGeom>
          <a:noFill/>
          <a:ln w="0">
            <a:noFill/>
          </a:ln>
          <a:effectLst>
            <a:outerShdw dist="0" dir="0" blurRad="25560" rotWithShape="0">
              <a:srgbClr val="000000">
                <a:alpha val="46000"/>
              </a:srgbClr>
            </a:outerShdw>
          </a:effectLst>
        </p:spPr>
        <p:txBody>
          <a:bodyPr lIns="91440" rIns="91440" tIns="45720" bIns="45720" anchor="ctr">
            <a:normAutofit/>
          </a:bodyPr>
          <a:p>
            <a:pPr indent="0" algn="ctr" defTabSz="457200">
              <a:lnSpc>
                <a:spcPct val="100000"/>
              </a:lnSpc>
              <a:spcBef>
                <a:spcPts val="320"/>
              </a:spcBef>
              <a:spcAft>
                <a:spcPts val="601"/>
              </a:spcAft>
              <a:buNone/>
              <a:tabLst>
                <a:tab algn="l" pos="0"/>
              </a:tabLst>
            </a:pPr>
            <a:r>
              <a:rPr b="0" lang="ru-RU" sz="16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Образец текста</a:t>
            </a:r>
            <a:endParaRPr b="0" lang="en-US" sz="16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dt" idx="10"/>
          </p:nvPr>
        </p:nvSpPr>
        <p:spPr>
          <a:xfrm>
            <a:off x="7678800" y="58831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RU" sz="1000" strike="noStrike" u="none">
                <a:solidFill>
                  <a:schemeClr val="lt1">
                    <a:lumMod val="95000"/>
                  </a:schemeClr>
                </a:solidFill>
                <a:effectLst/>
                <a:uFillTx/>
                <a:latin typeface="Calisto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b="0" lang="ru-RU" sz="1000" strike="noStrike" u="none">
                <a:solidFill>
                  <a:schemeClr val="lt1">
                    <a:lumMod val="95000"/>
                  </a:schemeClr>
                </a:solidFill>
                <a:effectLst/>
                <a:uFillTx/>
                <a:latin typeface="Calisto MT"/>
              </a:rPr>
              <a:t>&lt;дата/время&gt;</a:t>
            </a:r>
            <a:endParaRPr b="0" lang="ru-RU" sz="10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1" name="PlaceHolder 5"/>
          <p:cNvSpPr>
            <a:spLocks noGrp="1"/>
          </p:cNvSpPr>
          <p:nvPr>
            <p:ph type="ftr" idx="11"/>
          </p:nvPr>
        </p:nvSpPr>
        <p:spPr>
          <a:xfrm>
            <a:off x="913680" y="5883120"/>
            <a:ext cx="66726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2" name="PlaceHolder 6"/>
          <p:cNvSpPr>
            <a:spLocks noGrp="1"/>
          </p:cNvSpPr>
          <p:nvPr>
            <p:ph type="sldNum" idx="12"/>
          </p:nvPr>
        </p:nvSpPr>
        <p:spPr>
          <a:xfrm>
            <a:off x="10514160" y="5883120"/>
            <a:ext cx="753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RU" sz="1000" strike="noStrike" u="none">
                <a:solidFill>
                  <a:schemeClr val="lt1">
                    <a:lumMod val="95000"/>
                  </a:schemeClr>
                </a:solidFill>
                <a:effectLst/>
                <a:uFillTx/>
                <a:latin typeface="Calisto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2BB4E5B4-6046-4887-AEC4-13D7CCD430B5}" type="slidenum">
              <a:rPr b="0" lang="ru-RU" sz="1000" strike="noStrike" u="none">
                <a:solidFill>
                  <a:schemeClr val="lt1">
                    <a:lumMod val="95000"/>
                  </a:schemeClr>
                </a:solidFill>
                <a:effectLst/>
                <a:uFillTx/>
                <a:latin typeface="Calisto MT"/>
              </a:rPr>
              <a:t>&lt;номер&gt;</a:t>
            </a:fld>
            <a:endParaRPr b="0" lang="ru-RU" sz="10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3" name="TextBox 10"/>
          <p:cNvSpPr/>
          <p:nvPr/>
        </p:nvSpPr>
        <p:spPr>
          <a:xfrm>
            <a:off x="990720" y="884880"/>
            <a:ext cx="609120" cy="584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defTabSz="457200">
              <a:lnSpc>
                <a:spcPct val="100000"/>
              </a:lnSpc>
            </a:pPr>
            <a:r>
              <a:rPr b="0" lang="en-US" sz="8000" strike="noStrike" u="none" cap="all">
                <a:solidFill>
                  <a:schemeClr val="lt1"/>
                </a:solidFill>
                <a:effectLst/>
                <a:uFillTx/>
                <a:latin typeface="Calisto MT"/>
              </a:rPr>
              <a:t>“</a:t>
            </a:r>
            <a:endParaRPr b="0" lang="ru-RU" sz="8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" name="TextBox 12"/>
          <p:cNvSpPr/>
          <p:nvPr/>
        </p:nvSpPr>
        <p:spPr>
          <a:xfrm>
            <a:off x="10504800" y="2928240"/>
            <a:ext cx="609120" cy="584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r" defTabSz="457200">
              <a:lnSpc>
                <a:spcPct val="100000"/>
              </a:lnSpc>
            </a:pPr>
            <a:r>
              <a:rPr b="0" lang="en-US" sz="8000" strike="noStrike" u="none" cap="all">
                <a:solidFill>
                  <a:schemeClr val="lt1"/>
                </a:solidFill>
                <a:effectLst/>
                <a:uFillTx/>
                <a:latin typeface="Calisto MT"/>
              </a:rPr>
              <a:t>”</a:t>
            </a:r>
            <a:endParaRPr b="0" lang="ru-RU" sz="8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Карточка имени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913680" y="2126880"/>
            <a:ext cx="10353240" cy="2511360"/>
          </a:xfrm>
          <a:prstGeom prst="rect">
            <a:avLst/>
          </a:prstGeom>
          <a:noFill/>
          <a:ln w="0">
            <a:noFill/>
          </a:ln>
          <a:effectLst>
            <a:outerShdw dist="0" dir="0" blurRad="25560" rotWithShape="0">
              <a:srgbClr val="000000">
                <a:alpha val="46000"/>
              </a:srgbClr>
            </a:outerShdw>
          </a:effectLst>
        </p:spPr>
        <p:txBody>
          <a:bodyPr lIns="91440" rIns="91440" tIns="45720" bIns="45720" anchor="b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ru-RU" sz="32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Образец заголовка</a:t>
            </a:r>
            <a:endParaRPr b="0" lang="en-US" sz="3200" strike="noStrike" u="none">
              <a:solidFill>
                <a:schemeClr val="lt1"/>
              </a:solidFill>
              <a:effectLst/>
              <a:uFillTx/>
              <a:latin typeface="Calisto MT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913680" y="4650480"/>
            <a:ext cx="10351800" cy="1140120"/>
          </a:xfrm>
          <a:prstGeom prst="rect">
            <a:avLst/>
          </a:prstGeom>
          <a:noFill/>
          <a:ln w="0">
            <a:noFill/>
          </a:ln>
          <a:effectLst>
            <a:outerShdw dist="0" dir="0" blurRad="25560" rotWithShape="0">
              <a:srgbClr val="000000">
                <a:alpha val="46000"/>
              </a:srgbClr>
            </a:outerShdw>
          </a:effectLst>
        </p:spPr>
        <p:txBody>
          <a:bodyPr lIns="91440" rIns="91440" tIns="45720" bIns="45720" anchor="t">
            <a:noAutofit/>
          </a:bodyPr>
          <a:p>
            <a:pPr indent="0" algn="ctr" defTabSz="457200">
              <a:lnSpc>
                <a:spcPct val="100000"/>
              </a:lnSpc>
              <a:spcBef>
                <a:spcPts val="320"/>
              </a:spcBef>
              <a:spcAft>
                <a:spcPts val="601"/>
              </a:spcAft>
              <a:buNone/>
              <a:tabLst>
                <a:tab algn="l" pos="0"/>
              </a:tabLst>
            </a:pPr>
            <a:r>
              <a:rPr b="0" lang="ru-RU" sz="16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Образец текста</a:t>
            </a:r>
            <a:endParaRPr b="0" lang="en-US" sz="16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dt" idx="13"/>
          </p:nvPr>
        </p:nvSpPr>
        <p:spPr>
          <a:xfrm>
            <a:off x="7678800" y="58831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RU" sz="1000" strike="noStrike" u="none">
                <a:solidFill>
                  <a:schemeClr val="lt1">
                    <a:lumMod val="95000"/>
                  </a:schemeClr>
                </a:solidFill>
                <a:effectLst/>
                <a:uFillTx/>
                <a:latin typeface="Calisto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b="0" lang="ru-RU" sz="1000" strike="noStrike" u="none">
                <a:solidFill>
                  <a:schemeClr val="lt1">
                    <a:lumMod val="95000"/>
                  </a:schemeClr>
                </a:solidFill>
                <a:effectLst/>
                <a:uFillTx/>
                <a:latin typeface="Calisto MT"/>
              </a:rPr>
              <a:t>&lt;дата/время&gt;</a:t>
            </a:r>
            <a:endParaRPr b="0" lang="ru-RU" sz="10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8" name="PlaceHolder 4"/>
          <p:cNvSpPr>
            <a:spLocks noGrp="1"/>
          </p:cNvSpPr>
          <p:nvPr>
            <p:ph type="ftr" idx="14"/>
          </p:nvPr>
        </p:nvSpPr>
        <p:spPr>
          <a:xfrm>
            <a:off x="913680" y="5883120"/>
            <a:ext cx="66726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9" name="PlaceHolder 5"/>
          <p:cNvSpPr>
            <a:spLocks noGrp="1"/>
          </p:cNvSpPr>
          <p:nvPr>
            <p:ph type="sldNum" idx="15"/>
          </p:nvPr>
        </p:nvSpPr>
        <p:spPr>
          <a:xfrm>
            <a:off x="10514160" y="5883120"/>
            <a:ext cx="753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RU" sz="1000" strike="noStrike" u="none">
                <a:solidFill>
                  <a:schemeClr val="lt1">
                    <a:lumMod val="95000"/>
                  </a:schemeClr>
                </a:solidFill>
                <a:effectLst/>
                <a:uFillTx/>
                <a:latin typeface="Calisto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E9D4B4F2-9287-4C93-9C85-9CCFE3C2DC07}" type="slidenum">
              <a:rPr b="0" lang="ru-RU" sz="1000" strike="noStrike" u="none">
                <a:solidFill>
                  <a:schemeClr val="lt1">
                    <a:lumMod val="95000"/>
                  </a:schemeClr>
                </a:solidFill>
                <a:effectLst/>
                <a:uFillTx/>
                <a:latin typeface="Calisto MT"/>
              </a:rPr>
              <a:t>&lt;номер&gt;</a:t>
            </a:fld>
            <a:endParaRPr b="0" lang="ru-RU" sz="10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Три колонки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913680" y="609480"/>
            <a:ext cx="10353240" cy="970200"/>
          </a:xfrm>
          <a:prstGeom prst="rect">
            <a:avLst/>
          </a:prstGeom>
          <a:noFill/>
          <a:ln w="0">
            <a:noFill/>
          </a:ln>
          <a:effectLst>
            <a:outerShdw dist="0" dir="0" blurRad="25560" rotWithShape="0">
              <a:srgbClr val="000000">
                <a:alpha val="46000"/>
              </a:srgbClr>
            </a:outerShdw>
          </a:effectLst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ru-RU" sz="40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Образец заголовка</a:t>
            </a:r>
            <a:endParaRPr b="0" lang="en-US" sz="4000" strike="noStrike" u="none">
              <a:solidFill>
                <a:schemeClr val="lt1"/>
              </a:solidFill>
              <a:effectLst/>
              <a:uFillTx/>
              <a:latin typeface="Calisto MT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913680" y="1886040"/>
            <a:ext cx="3300480" cy="576000"/>
          </a:xfrm>
          <a:prstGeom prst="rect">
            <a:avLst/>
          </a:prstGeom>
          <a:noFill/>
          <a:ln w="0">
            <a:noFill/>
          </a:ln>
          <a:effectLst>
            <a:outerShdw dist="0" dir="0" blurRad="25560" rotWithShape="0">
              <a:srgbClr val="000000">
                <a:alpha val="46000"/>
              </a:srgbClr>
            </a:outerShdw>
          </a:effectLst>
        </p:spPr>
        <p:txBody>
          <a:bodyPr lIns="91440" rIns="91440" tIns="45720" bIns="45720" anchor="b">
            <a:noAutofit/>
          </a:bodyPr>
          <a:p>
            <a:pPr indent="0" algn="ctr" defTabSz="45720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None/>
              <a:tabLst>
                <a:tab algn="l" pos="0"/>
              </a:tabLst>
            </a:pPr>
            <a:r>
              <a:rPr b="0" lang="ru-RU" sz="2400" strike="noStrike" u="none">
                <a:ln>
                  <a:solidFill>
                    <a:schemeClr val="dk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ff"/>
                </a:solidFill>
                <a:effectLst/>
                <a:uFillTx/>
                <a:latin typeface="Calisto MT"/>
              </a:rPr>
              <a:t>Образец текста</a:t>
            </a:r>
            <a:endParaRPr b="0" lang="en-US" sz="24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913680" y="2571840"/>
            <a:ext cx="3300480" cy="3219120"/>
          </a:xfrm>
          <a:prstGeom prst="rect">
            <a:avLst/>
          </a:prstGeom>
          <a:noFill/>
          <a:ln w="0">
            <a:noFill/>
          </a:ln>
          <a:effectLst>
            <a:outerShdw dist="0" dir="0" blurRad="25560" rotWithShape="0">
              <a:srgbClr val="000000">
                <a:alpha val="46000"/>
              </a:srgbClr>
            </a:outerShdw>
          </a:effectLst>
        </p:spPr>
        <p:txBody>
          <a:bodyPr lIns="91440" rIns="91440" tIns="45720" bIns="45720" anchor="t">
            <a:normAutofit/>
          </a:bodyPr>
          <a:p>
            <a:pPr indent="0" algn="ctr" defTabSz="457200">
              <a:lnSpc>
                <a:spcPct val="100000"/>
              </a:lnSpc>
              <a:spcBef>
                <a:spcPts val="281"/>
              </a:spcBef>
              <a:spcAft>
                <a:spcPts val="601"/>
              </a:spcAft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Образец текста</a:t>
            </a:r>
            <a:endParaRPr b="0" lang="en-US" sz="14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4446720" y="1886040"/>
            <a:ext cx="3300480" cy="576000"/>
          </a:xfrm>
          <a:prstGeom prst="rect">
            <a:avLst/>
          </a:prstGeom>
          <a:noFill/>
          <a:ln w="0">
            <a:noFill/>
          </a:ln>
          <a:effectLst>
            <a:outerShdw dist="0" dir="0" blurRad="25560" rotWithShape="0">
              <a:srgbClr val="000000">
                <a:alpha val="46000"/>
              </a:srgbClr>
            </a:outerShdw>
          </a:effectLst>
        </p:spPr>
        <p:txBody>
          <a:bodyPr lIns="91440" rIns="91440" tIns="45720" bIns="45720" anchor="b">
            <a:noAutofit/>
          </a:bodyPr>
          <a:p>
            <a:pPr indent="0" algn="ctr" defTabSz="45720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None/>
              <a:tabLst>
                <a:tab algn="l" pos="0"/>
              </a:tabLst>
            </a:pPr>
            <a:r>
              <a:rPr b="0" lang="ru-RU" sz="2400" strike="noStrike" u="none">
                <a:ln>
                  <a:solidFill>
                    <a:schemeClr val="dk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ff"/>
                </a:solidFill>
                <a:effectLst/>
                <a:uFillTx/>
                <a:latin typeface="Calisto MT"/>
              </a:rPr>
              <a:t>Образец текста</a:t>
            </a:r>
            <a:endParaRPr b="0" lang="en-US" sz="24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4441320" y="2571840"/>
            <a:ext cx="3300480" cy="3219120"/>
          </a:xfrm>
          <a:prstGeom prst="rect">
            <a:avLst/>
          </a:prstGeom>
          <a:noFill/>
          <a:ln w="0">
            <a:noFill/>
          </a:ln>
          <a:effectLst>
            <a:outerShdw dist="0" dir="0" blurRad="25560" rotWithShape="0">
              <a:srgbClr val="000000">
                <a:alpha val="46000"/>
              </a:srgbClr>
            </a:outerShdw>
          </a:effectLst>
        </p:spPr>
        <p:txBody>
          <a:bodyPr lIns="91440" rIns="91440" tIns="45720" bIns="45720" anchor="t">
            <a:normAutofit/>
          </a:bodyPr>
          <a:p>
            <a:pPr indent="0" algn="ctr" defTabSz="457200">
              <a:lnSpc>
                <a:spcPct val="100000"/>
              </a:lnSpc>
              <a:spcBef>
                <a:spcPts val="281"/>
              </a:spcBef>
              <a:spcAft>
                <a:spcPts val="601"/>
              </a:spcAft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Образец текста</a:t>
            </a:r>
            <a:endParaRPr b="0" lang="en-US" sz="14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</p:txBody>
      </p:sp>
      <p:sp>
        <p:nvSpPr>
          <p:cNvPr id="35" name="PlaceHolder 6"/>
          <p:cNvSpPr>
            <a:spLocks noGrp="1"/>
          </p:cNvSpPr>
          <p:nvPr>
            <p:ph type="body"/>
          </p:nvPr>
        </p:nvSpPr>
        <p:spPr>
          <a:xfrm>
            <a:off x="7966440" y="1886040"/>
            <a:ext cx="3300480" cy="576000"/>
          </a:xfrm>
          <a:prstGeom prst="rect">
            <a:avLst/>
          </a:prstGeom>
          <a:noFill/>
          <a:ln w="0">
            <a:noFill/>
          </a:ln>
          <a:effectLst>
            <a:outerShdw dist="0" dir="0" blurRad="25560" rotWithShape="0">
              <a:srgbClr val="000000">
                <a:alpha val="46000"/>
              </a:srgbClr>
            </a:outerShdw>
          </a:effectLst>
        </p:spPr>
        <p:txBody>
          <a:bodyPr lIns="91440" rIns="91440" tIns="45720" bIns="45720" anchor="b">
            <a:noAutofit/>
          </a:bodyPr>
          <a:p>
            <a:pPr indent="0" algn="ctr" defTabSz="45720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None/>
              <a:tabLst>
                <a:tab algn="l" pos="0"/>
              </a:tabLst>
            </a:pPr>
            <a:r>
              <a:rPr b="0" lang="ru-RU" sz="2400" strike="noStrike" u="none">
                <a:ln>
                  <a:solidFill>
                    <a:schemeClr val="dk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ff"/>
                </a:solidFill>
                <a:effectLst/>
                <a:uFillTx/>
                <a:latin typeface="Calisto MT"/>
              </a:rPr>
              <a:t>Образец текста</a:t>
            </a:r>
            <a:endParaRPr b="0" lang="en-US" sz="24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</p:txBody>
      </p:sp>
      <p:sp>
        <p:nvSpPr>
          <p:cNvPr id="36" name="PlaceHolder 7"/>
          <p:cNvSpPr>
            <a:spLocks noGrp="1"/>
          </p:cNvSpPr>
          <p:nvPr>
            <p:ph type="body"/>
          </p:nvPr>
        </p:nvSpPr>
        <p:spPr>
          <a:xfrm>
            <a:off x="7966440" y="2571840"/>
            <a:ext cx="3300480" cy="3219120"/>
          </a:xfrm>
          <a:prstGeom prst="rect">
            <a:avLst/>
          </a:prstGeom>
          <a:noFill/>
          <a:ln w="0">
            <a:noFill/>
          </a:ln>
          <a:effectLst>
            <a:outerShdw dist="0" dir="0" blurRad="25560" rotWithShape="0">
              <a:srgbClr val="000000">
                <a:alpha val="46000"/>
              </a:srgbClr>
            </a:outerShdw>
          </a:effectLst>
        </p:spPr>
        <p:txBody>
          <a:bodyPr lIns="91440" rIns="91440" tIns="45720" bIns="45720" anchor="t">
            <a:normAutofit/>
          </a:bodyPr>
          <a:p>
            <a:pPr indent="0" algn="ctr" defTabSz="457200">
              <a:lnSpc>
                <a:spcPct val="100000"/>
              </a:lnSpc>
              <a:spcBef>
                <a:spcPts val="281"/>
              </a:spcBef>
              <a:spcAft>
                <a:spcPts val="601"/>
              </a:spcAft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Образец текста</a:t>
            </a:r>
            <a:endParaRPr b="0" lang="en-US" sz="14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</p:txBody>
      </p:sp>
      <p:sp>
        <p:nvSpPr>
          <p:cNvPr id="37" name="PlaceHolder 8"/>
          <p:cNvSpPr>
            <a:spLocks noGrp="1"/>
          </p:cNvSpPr>
          <p:nvPr>
            <p:ph type="dt" idx="16"/>
          </p:nvPr>
        </p:nvSpPr>
        <p:spPr>
          <a:xfrm>
            <a:off x="7678800" y="58831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RU" sz="1000" strike="noStrike" u="none">
                <a:solidFill>
                  <a:schemeClr val="lt1">
                    <a:lumMod val="95000"/>
                  </a:schemeClr>
                </a:solidFill>
                <a:effectLst/>
                <a:uFillTx/>
                <a:latin typeface="Calisto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b="0" lang="ru-RU" sz="1000" strike="noStrike" u="none">
                <a:solidFill>
                  <a:schemeClr val="lt1">
                    <a:lumMod val="95000"/>
                  </a:schemeClr>
                </a:solidFill>
                <a:effectLst/>
                <a:uFillTx/>
                <a:latin typeface="Calisto MT"/>
              </a:rPr>
              <a:t>&lt;дата/время&gt;</a:t>
            </a:r>
            <a:endParaRPr b="0" lang="ru-RU" sz="10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8" name="PlaceHolder 9"/>
          <p:cNvSpPr>
            <a:spLocks noGrp="1"/>
          </p:cNvSpPr>
          <p:nvPr>
            <p:ph type="ftr" idx="17"/>
          </p:nvPr>
        </p:nvSpPr>
        <p:spPr>
          <a:xfrm>
            <a:off x="913680" y="5883120"/>
            <a:ext cx="66726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9" name="PlaceHolder 10"/>
          <p:cNvSpPr>
            <a:spLocks noGrp="1"/>
          </p:cNvSpPr>
          <p:nvPr>
            <p:ph type="sldNum" idx="18"/>
          </p:nvPr>
        </p:nvSpPr>
        <p:spPr>
          <a:xfrm>
            <a:off x="10514160" y="5883120"/>
            <a:ext cx="753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RU" sz="1000" strike="noStrike" u="none">
                <a:solidFill>
                  <a:schemeClr val="lt1">
                    <a:lumMod val="95000"/>
                  </a:schemeClr>
                </a:solidFill>
                <a:effectLst/>
                <a:uFillTx/>
                <a:latin typeface="Calisto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FCFC4864-1674-4E57-9F2F-3EBFFE52CECA}" type="slidenum">
              <a:rPr b="0" lang="ru-RU" sz="1000" strike="noStrike" u="none">
                <a:solidFill>
                  <a:schemeClr val="lt1">
                    <a:lumMod val="95000"/>
                  </a:schemeClr>
                </a:solidFill>
                <a:effectLst/>
                <a:uFillTx/>
                <a:latin typeface="Calisto MT"/>
              </a:rPr>
              <a:t>&lt;номер&gt;</a:t>
            </a:fld>
            <a:endParaRPr b="0" lang="ru-RU" sz="10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Столбец с тремя рисунками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1" descr="Slate-V2-HD-3colPhotoInset.png"/>
          <p:cNvPicPr/>
          <p:nvPr/>
        </p:nvPicPr>
        <p:blipFill>
          <a:blip r:embed="rId3"/>
          <a:stretch/>
        </p:blipFill>
        <p:spPr>
          <a:xfrm>
            <a:off x="897840" y="1818360"/>
            <a:ext cx="3339720" cy="1847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1" name="Picture 35" descr="Slate-V2-HD-3colPhotoInset.png"/>
          <p:cNvPicPr/>
          <p:nvPr/>
        </p:nvPicPr>
        <p:blipFill>
          <a:blip r:embed="rId4"/>
          <a:stretch/>
        </p:blipFill>
        <p:spPr>
          <a:xfrm>
            <a:off x="4403880" y="1818360"/>
            <a:ext cx="3339720" cy="1847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2" name="Picture 36" descr="Slate-V2-HD-3colPhotoInset.png"/>
          <p:cNvPicPr/>
          <p:nvPr/>
        </p:nvPicPr>
        <p:blipFill>
          <a:blip r:embed="rId5"/>
          <a:stretch/>
        </p:blipFill>
        <p:spPr>
          <a:xfrm>
            <a:off x="7936200" y="1818360"/>
            <a:ext cx="3339720" cy="1847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913680" y="609480"/>
            <a:ext cx="10353240" cy="970200"/>
          </a:xfrm>
          <a:prstGeom prst="rect">
            <a:avLst/>
          </a:prstGeom>
          <a:noFill/>
          <a:ln w="0">
            <a:noFill/>
          </a:ln>
          <a:effectLst>
            <a:outerShdw dist="0" dir="0" blurRad="25560" rotWithShape="0">
              <a:srgbClr val="000000">
                <a:alpha val="46000"/>
              </a:srgbClr>
            </a:outerShdw>
          </a:effectLst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ru-RU" sz="40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Образец заголовка</a:t>
            </a:r>
            <a:endParaRPr b="0" lang="en-US" sz="4000" strike="noStrike" u="none">
              <a:solidFill>
                <a:schemeClr val="lt1"/>
              </a:solidFill>
              <a:effectLst/>
              <a:uFillTx/>
              <a:latin typeface="Calisto MT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body"/>
          </p:nvPr>
        </p:nvSpPr>
        <p:spPr>
          <a:xfrm>
            <a:off x="913680" y="3904200"/>
            <a:ext cx="3300480" cy="576000"/>
          </a:xfrm>
          <a:prstGeom prst="rect">
            <a:avLst/>
          </a:prstGeom>
          <a:noFill/>
          <a:ln w="0">
            <a:noFill/>
          </a:ln>
          <a:effectLst>
            <a:outerShdw dist="0" dir="0" blurRad="25560" rotWithShape="0">
              <a:srgbClr val="000000">
                <a:alpha val="46000"/>
              </a:srgbClr>
            </a:outerShdw>
          </a:effectLst>
        </p:spPr>
        <p:txBody>
          <a:bodyPr lIns="91440" rIns="91440" tIns="45720" bIns="45720" anchor="b">
            <a:noAutofit/>
          </a:bodyPr>
          <a:p>
            <a:pPr indent="0" algn="ctr" defTabSz="457200">
              <a:lnSpc>
                <a:spcPct val="100000"/>
              </a:lnSpc>
              <a:spcBef>
                <a:spcPts val="400"/>
              </a:spcBef>
              <a:spcAft>
                <a:spcPts val="601"/>
              </a:spcAft>
              <a:buNone/>
              <a:tabLst>
                <a:tab algn="l" pos="0"/>
              </a:tabLst>
            </a:pPr>
            <a:r>
              <a:rPr b="0" lang="ru-RU" sz="2000" strike="noStrike" u="none">
                <a:ln>
                  <a:solidFill>
                    <a:schemeClr val="dk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ff"/>
                </a:solidFill>
                <a:effectLst/>
                <a:uFillTx/>
                <a:latin typeface="Calisto MT"/>
              </a:rPr>
              <a:t>Образец текста</a:t>
            </a:r>
            <a:endParaRPr b="0" lang="en-US" sz="20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</p:txBody>
      </p:sp>
      <p:sp>
        <p:nvSpPr>
          <p:cNvPr id="45" name="PlaceHolder 3"/>
          <p:cNvSpPr>
            <a:spLocks noGrp="1"/>
          </p:cNvSpPr>
          <p:nvPr>
            <p:ph type="body"/>
          </p:nvPr>
        </p:nvSpPr>
        <p:spPr>
          <a:xfrm>
            <a:off x="1018080" y="1938960"/>
            <a:ext cx="3092040" cy="1602720"/>
          </a:xfrm>
          <a:prstGeom prst="rect">
            <a:avLst/>
          </a:prstGeom>
          <a:noFill/>
          <a:ln w="0">
            <a:noFill/>
          </a:ln>
          <a:effectLst>
            <a:outerShdw dist="25417" dir="4463340" blurRad="38160" rotWithShape="0">
              <a:srgbClr val="000000">
                <a:alpha val="36000"/>
              </a:srgbClr>
            </a:outerShdw>
          </a:effectLst>
        </p:spPr>
        <p:txBody>
          <a:bodyPr lIns="90000" rIns="90000" tIns="45000" bIns="45000" anchor="t">
            <a:normAutofit/>
          </a:bodyPr>
          <a:p>
            <a:pPr indent="0" algn="ctr" defTabSz="4572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600" strike="noStrike" u="none">
                <a:solidFill>
                  <a:schemeClr val="lt1"/>
                </a:solidFill>
                <a:effectLst/>
                <a:uFillTx/>
                <a:latin typeface="Calisto MT"/>
              </a:rPr>
              <a:t>Вставка рисунка</a:t>
            </a:r>
            <a:endParaRPr b="0" lang="en-US" sz="16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</p:txBody>
      </p:sp>
      <p:sp>
        <p:nvSpPr>
          <p:cNvPr id="46" name="PlaceHolder 4"/>
          <p:cNvSpPr>
            <a:spLocks noGrp="1"/>
          </p:cNvSpPr>
          <p:nvPr>
            <p:ph type="body"/>
          </p:nvPr>
        </p:nvSpPr>
        <p:spPr>
          <a:xfrm>
            <a:off x="913680" y="4480200"/>
            <a:ext cx="3300480" cy="1310400"/>
          </a:xfrm>
          <a:prstGeom prst="rect">
            <a:avLst/>
          </a:prstGeom>
          <a:noFill/>
          <a:ln w="0">
            <a:noFill/>
          </a:ln>
          <a:effectLst>
            <a:outerShdw dist="0" dir="0" blurRad="25560" rotWithShape="0">
              <a:srgbClr val="000000">
                <a:alpha val="46000"/>
              </a:srgbClr>
            </a:outerShdw>
          </a:effectLst>
        </p:spPr>
        <p:txBody>
          <a:bodyPr lIns="91440" rIns="91440" tIns="45720" bIns="45720" anchor="t">
            <a:normAutofit/>
          </a:bodyPr>
          <a:p>
            <a:pPr indent="0" algn="ctr" defTabSz="457200">
              <a:lnSpc>
                <a:spcPct val="100000"/>
              </a:lnSpc>
              <a:spcBef>
                <a:spcPts val="281"/>
              </a:spcBef>
              <a:spcAft>
                <a:spcPts val="601"/>
              </a:spcAft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Образец текста</a:t>
            </a:r>
            <a:endParaRPr b="0" lang="en-US" sz="14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</p:txBody>
      </p:sp>
      <p:sp>
        <p:nvSpPr>
          <p:cNvPr id="47" name="PlaceHolder 5"/>
          <p:cNvSpPr>
            <a:spLocks noGrp="1"/>
          </p:cNvSpPr>
          <p:nvPr>
            <p:ph type="body"/>
          </p:nvPr>
        </p:nvSpPr>
        <p:spPr>
          <a:xfrm>
            <a:off x="4442760" y="3904200"/>
            <a:ext cx="3300480" cy="576000"/>
          </a:xfrm>
          <a:prstGeom prst="rect">
            <a:avLst/>
          </a:prstGeom>
          <a:noFill/>
          <a:ln w="0">
            <a:noFill/>
          </a:ln>
          <a:effectLst>
            <a:outerShdw dist="0" dir="0" blurRad="25560" rotWithShape="0">
              <a:srgbClr val="000000">
                <a:alpha val="46000"/>
              </a:srgbClr>
            </a:outerShdw>
          </a:effectLst>
        </p:spPr>
        <p:txBody>
          <a:bodyPr lIns="91440" rIns="91440" tIns="45720" bIns="45720" anchor="b">
            <a:noAutofit/>
          </a:bodyPr>
          <a:p>
            <a:pPr indent="0" algn="ctr" defTabSz="457200">
              <a:lnSpc>
                <a:spcPct val="100000"/>
              </a:lnSpc>
              <a:spcBef>
                <a:spcPts val="400"/>
              </a:spcBef>
              <a:spcAft>
                <a:spcPts val="601"/>
              </a:spcAft>
              <a:buNone/>
              <a:tabLst>
                <a:tab algn="l" pos="0"/>
              </a:tabLst>
            </a:pPr>
            <a:r>
              <a:rPr b="0" lang="ru-RU" sz="2000" strike="noStrike" u="none">
                <a:ln>
                  <a:solidFill>
                    <a:schemeClr val="dk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ff"/>
                </a:solidFill>
                <a:effectLst/>
                <a:uFillTx/>
                <a:latin typeface="Calisto MT"/>
              </a:rPr>
              <a:t>Образец текста</a:t>
            </a:r>
            <a:endParaRPr b="0" lang="en-US" sz="20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</p:txBody>
      </p:sp>
      <p:sp>
        <p:nvSpPr>
          <p:cNvPr id="48" name="PlaceHolder 6"/>
          <p:cNvSpPr>
            <a:spLocks noGrp="1"/>
          </p:cNvSpPr>
          <p:nvPr>
            <p:ph type="body"/>
          </p:nvPr>
        </p:nvSpPr>
        <p:spPr>
          <a:xfrm>
            <a:off x="4545720" y="1938960"/>
            <a:ext cx="3092040" cy="1607760"/>
          </a:xfrm>
          <a:prstGeom prst="rect">
            <a:avLst/>
          </a:prstGeom>
          <a:noFill/>
          <a:ln w="0">
            <a:noFill/>
          </a:ln>
          <a:effectLst>
            <a:outerShdw dist="25417" dir="4463340" blurRad="38160" rotWithShape="0">
              <a:srgbClr val="000000">
                <a:alpha val="36000"/>
              </a:srgbClr>
            </a:outerShdw>
          </a:effectLst>
        </p:spPr>
        <p:txBody>
          <a:bodyPr lIns="90000" rIns="90000" tIns="45000" bIns="45000" anchor="t">
            <a:normAutofit/>
          </a:bodyPr>
          <a:p>
            <a:pPr indent="0" algn="ctr" defTabSz="4572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600" strike="noStrike" u="none">
                <a:solidFill>
                  <a:schemeClr val="lt1"/>
                </a:solidFill>
                <a:effectLst/>
                <a:uFillTx/>
                <a:latin typeface="Calisto MT"/>
              </a:rPr>
              <a:t>Вставка рисунка</a:t>
            </a:r>
            <a:endParaRPr b="0" lang="en-US" sz="16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</p:txBody>
      </p:sp>
      <p:sp>
        <p:nvSpPr>
          <p:cNvPr id="49" name="PlaceHolder 7"/>
          <p:cNvSpPr>
            <a:spLocks noGrp="1"/>
          </p:cNvSpPr>
          <p:nvPr>
            <p:ph type="body"/>
          </p:nvPr>
        </p:nvSpPr>
        <p:spPr>
          <a:xfrm>
            <a:off x="4441320" y="4480200"/>
            <a:ext cx="3300480" cy="1310400"/>
          </a:xfrm>
          <a:prstGeom prst="rect">
            <a:avLst/>
          </a:prstGeom>
          <a:noFill/>
          <a:ln w="0">
            <a:noFill/>
          </a:ln>
          <a:effectLst>
            <a:outerShdw dist="0" dir="0" blurRad="25560" rotWithShape="0">
              <a:srgbClr val="000000">
                <a:alpha val="46000"/>
              </a:srgbClr>
            </a:outerShdw>
          </a:effectLst>
        </p:spPr>
        <p:txBody>
          <a:bodyPr lIns="91440" rIns="91440" tIns="45720" bIns="45720" anchor="t">
            <a:normAutofit/>
          </a:bodyPr>
          <a:p>
            <a:pPr indent="0" algn="ctr" defTabSz="457200">
              <a:lnSpc>
                <a:spcPct val="100000"/>
              </a:lnSpc>
              <a:spcBef>
                <a:spcPts val="281"/>
              </a:spcBef>
              <a:spcAft>
                <a:spcPts val="601"/>
              </a:spcAft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Образец текста</a:t>
            </a:r>
            <a:endParaRPr b="0" lang="en-US" sz="14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</p:txBody>
      </p:sp>
      <p:sp>
        <p:nvSpPr>
          <p:cNvPr id="50" name="PlaceHolder 8"/>
          <p:cNvSpPr>
            <a:spLocks noGrp="1"/>
          </p:cNvSpPr>
          <p:nvPr>
            <p:ph type="body"/>
          </p:nvPr>
        </p:nvSpPr>
        <p:spPr>
          <a:xfrm>
            <a:off x="7966800" y="3904200"/>
            <a:ext cx="3300480" cy="576000"/>
          </a:xfrm>
          <a:prstGeom prst="rect">
            <a:avLst/>
          </a:prstGeom>
          <a:noFill/>
          <a:ln w="0">
            <a:noFill/>
          </a:ln>
          <a:effectLst>
            <a:outerShdw dist="0" dir="0" blurRad="25560" rotWithShape="0">
              <a:srgbClr val="000000">
                <a:alpha val="46000"/>
              </a:srgbClr>
            </a:outerShdw>
          </a:effectLst>
        </p:spPr>
        <p:txBody>
          <a:bodyPr lIns="91440" rIns="91440" tIns="45720" bIns="45720" anchor="b">
            <a:noAutofit/>
          </a:bodyPr>
          <a:p>
            <a:pPr indent="0" algn="ctr" defTabSz="457200">
              <a:lnSpc>
                <a:spcPct val="100000"/>
              </a:lnSpc>
              <a:spcBef>
                <a:spcPts val="400"/>
              </a:spcBef>
              <a:spcAft>
                <a:spcPts val="601"/>
              </a:spcAft>
              <a:buNone/>
              <a:tabLst>
                <a:tab algn="l" pos="0"/>
              </a:tabLst>
            </a:pPr>
            <a:r>
              <a:rPr b="0" lang="ru-RU" sz="2000" strike="noStrike" u="none">
                <a:ln>
                  <a:solidFill>
                    <a:schemeClr val="dk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ff"/>
                </a:solidFill>
                <a:effectLst/>
                <a:uFillTx/>
                <a:latin typeface="Calisto MT"/>
              </a:rPr>
              <a:t>Образец текста</a:t>
            </a:r>
            <a:endParaRPr b="0" lang="en-US" sz="20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</p:txBody>
      </p:sp>
      <p:sp>
        <p:nvSpPr>
          <p:cNvPr id="51" name="PlaceHolder 9"/>
          <p:cNvSpPr>
            <a:spLocks noGrp="1"/>
          </p:cNvSpPr>
          <p:nvPr>
            <p:ph type="body"/>
          </p:nvPr>
        </p:nvSpPr>
        <p:spPr>
          <a:xfrm>
            <a:off x="8075520" y="1934280"/>
            <a:ext cx="3092040" cy="1607040"/>
          </a:xfrm>
          <a:prstGeom prst="rect">
            <a:avLst/>
          </a:prstGeom>
          <a:noFill/>
          <a:ln w="0">
            <a:noFill/>
          </a:ln>
          <a:effectLst>
            <a:outerShdw dist="25417" dir="4463340" blurRad="38160" rotWithShape="0">
              <a:srgbClr val="000000">
                <a:alpha val="36000"/>
              </a:srgbClr>
            </a:outerShdw>
          </a:effectLst>
        </p:spPr>
        <p:txBody>
          <a:bodyPr lIns="90000" rIns="90000" tIns="45000" bIns="45000" anchor="t">
            <a:normAutofit/>
          </a:bodyPr>
          <a:p>
            <a:pPr indent="0" algn="ctr" defTabSz="4572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600" strike="noStrike" u="none">
                <a:solidFill>
                  <a:schemeClr val="lt1"/>
                </a:solidFill>
                <a:effectLst/>
                <a:uFillTx/>
                <a:latin typeface="Calisto MT"/>
              </a:rPr>
              <a:t>Вставка рисунка</a:t>
            </a:r>
            <a:endParaRPr b="0" lang="en-US" sz="16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</p:txBody>
      </p:sp>
      <p:sp>
        <p:nvSpPr>
          <p:cNvPr id="52" name="PlaceHolder 10"/>
          <p:cNvSpPr>
            <a:spLocks noGrp="1"/>
          </p:cNvSpPr>
          <p:nvPr>
            <p:ph type="body"/>
          </p:nvPr>
        </p:nvSpPr>
        <p:spPr>
          <a:xfrm>
            <a:off x="7966440" y="4480200"/>
            <a:ext cx="3300480" cy="1310400"/>
          </a:xfrm>
          <a:prstGeom prst="rect">
            <a:avLst/>
          </a:prstGeom>
          <a:noFill/>
          <a:ln w="0">
            <a:noFill/>
          </a:ln>
          <a:effectLst>
            <a:outerShdw dist="0" dir="0" blurRad="25560" rotWithShape="0">
              <a:srgbClr val="000000">
                <a:alpha val="46000"/>
              </a:srgbClr>
            </a:outerShdw>
          </a:effectLst>
        </p:spPr>
        <p:txBody>
          <a:bodyPr lIns="91440" rIns="91440" tIns="45720" bIns="45720" anchor="t">
            <a:normAutofit/>
          </a:bodyPr>
          <a:p>
            <a:pPr indent="0" algn="ctr" defTabSz="457200">
              <a:lnSpc>
                <a:spcPct val="100000"/>
              </a:lnSpc>
              <a:spcBef>
                <a:spcPts val="281"/>
              </a:spcBef>
              <a:spcAft>
                <a:spcPts val="601"/>
              </a:spcAft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Образец текста</a:t>
            </a:r>
            <a:endParaRPr b="0" lang="en-US" sz="14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</p:txBody>
      </p:sp>
      <p:sp>
        <p:nvSpPr>
          <p:cNvPr id="53" name="PlaceHolder 11"/>
          <p:cNvSpPr>
            <a:spLocks noGrp="1"/>
          </p:cNvSpPr>
          <p:nvPr>
            <p:ph type="dt" idx="19"/>
          </p:nvPr>
        </p:nvSpPr>
        <p:spPr>
          <a:xfrm>
            <a:off x="7678800" y="58831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RU" sz="1000" strike="noStrike" u="none">
                <a:solidFill>
                  <a:schemeClr val="lt1">
                    <a:lumMod val="95000"/>
                  </a:schemeClr>
                </a:solidFill>
                <a:effectLst/>
                <a:uFillTx/>
                <a:latin typeface="Calisto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b="0" lang="ru-RU" sz="1000" strike="noStrike" u="none">
                <a:solidFill>
                  <a:schemeClr val="lt1">
                    <a:lumMod val="95000"/>
                  </a:schemeClr>
                </a:solidFill>
                <a:effectLst/>
                <a:uFillTx/>
                <a:latin typeface="Calisto MT"/>
              </a:rPr>
              <a:t>&lt;дата/время&gt;</a:t>
            </a:r>
            <a:endParaRPr b="0" lang="ru-RU" sz="10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4" name="PlaceHolder 12"/>
          <p:cNvSpPr>
            <a:spLocks noGrp="1"/>
          </p:cNvSpPr>
          <p:nvPr>
            <p:ph type="ftr" idx="20"/>
          </p:nvPr>
        </p:nvSpPr>
        <p:spPr>
          <a:xfrm>
            <a:off x="913680" y="5883120"/>
            <a:ext cx="66726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5" name="PlaceHolder 13"/>
          <p:cNvSpPr>
            <a:spLocks noGrp="1"/>
          </p:cNvSpPr>
          <p:nvPr>
            <p:ph type="sldNum" idx="21"/>
          </p:nvPr>
        </p:nvSpPr>
        <p:spPr>
          <a:xfrm>
            <a:off x="10514160" y="5883120"/>
            <a:ext cx="753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RU" sz="1000" strike="noStrike" u="none">
                <a:solidFill>
                  <a:schemeClr val="lt1">
                    <a:lumMod val="95000"/>
                  </a:schemeClr>
                </a:solidFill>
                <a:effectLst/>
                <a:uFillTx/>
                <a:latin typeface="Calisto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B47C3DD1-F5D2-43E7-9039-B1A7C58E73FC}" type="slidenum">
              <a:rPr b="0" lang="ru-RU" sz="1000" strike="noStrike" u="none">
                <a:solidFill>
                  <a:schemeClr val="lt1">
                    <a:lumMod val="95000"/>
                  </a:schemeClr>
                </a:solidFill>
                <a:effectLst/>
                <a:uFillTx/>
                <a:latin typeface="Calisto MT"/>
              </a:rPr>
              <a:t>&lt;номер&gt;</a:t>
            </a:fld>
            <a:endParaRPr b="0" lang="ru-RU" sz="10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Заголовок и вертикальный текст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913680" y="609480"/>
            <a:ext cx="10353240" cy="970200"/>
          </a:xfrm>
          <a:prstGeom prst="rect">
            <a:avLst/>
          </a:prstGeom>
          <a:noFill/>
          <a:ln w="0">
            <a:noFill/>
          </a:ln>
          <a:effectLst>
            <a:outerShdw dist="0" dir="0" blurRad="25560" rotWithShape="0">
              <a:srgbClr val="000000">
                <a:alpha val="46000"/>
              </a:srgbClr>
            </a:outerShdw>
          </a:effectLst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ru-RU" sz="40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Образец заголовка</a:t>
            </a:r>
            <a:endParaRPr b="0" lang="en-US" sz="4000" strike="noStrike" u="none">
              <a:solidFill>
                <a:schemeClr val="lt1"/>
              </a:solidFill>
              <a:effectLst/>
              <a:uFillTx/>
              <a:latin typeface="Calisto MT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913680" y="1732320"/>
            <a:ext cx="10353240" cy="4058280"/>
          </a:xfrm>
          <a:prstGeom prst="rect">
            <a:avLst/>
          </a:prstGeom>
          <a:noFill/>
          <a:ln w="0">
            <a:noFill/>
          </a:ln>
          <a:effectLst>
            <a:outerShdw dist="0" dir="0" blurRad="25560" rotWithShape="0">
              <a:srgbClr val="000000">
                <a:alpha val="46000"/>
              </a:srgbClr>
            </a:outerShdw>
          </a:effectLst>
        </p:spPr>
        <p:txBody>
          <a:bodyPr lIns="91440" rIns="91440" tIns="45720" bIns="45720" anchor="t" vert="eaVert">
            <a:noAutofit/>
          </a:bodyPr>
          <a:p>
            <a:pPr marL="343080" indent="-306000" defTabSz="457200">
              <a:lnSpc>
                <a:spcPct val="100000"/>
              </a:lnSpc>
              <a:spcBef>
                <a:spcPts val="400"/>
              </a:spcBef>
              <a:spcAft>
                <a:spcPts val="601"/>
              </a:spcAft>
              <a:buClr>
                <a:srgbClr val="dadada"/>
              </a:buClr>
              <a:buSzPct val="70000"/>
              <a:buFont typeface="Wingdings 2" charset="2"/>
              <a:buChar char=""/>
            </a:pPr>
            <a:r>
              <a:rPr b="0" lang="ru-RU" sz="20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Образец текста</a:t>
            </a:r>
            <a:endParaRPr b="0" lang="en-US" sz="20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  <a:p>
            <a:pPr lvl="1" marL="720000" indent="-270000" defTabSz="45720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Clr>
                <a:srgbClr val="dadada"/>
              </a:buClr>
              <a:buSzPct val="70000"/>
              <a:buFont typeface="Wingdings 2" charset="2"/>
              <a:buChar char=""/>
            </a:pPr>
            <a:r>
              <a:rPr b="0" lang="ru-RU" sz="18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Второй уровень</a:t>
            </a:r>
            <a:endParaRPr b="0" lang="en-US" sz="18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  <a:p>
            <a:pPr lvl="2" marL="1026000" indent="-216000" defTabSz="457200">
              <a:lnSpc>
                <a:spcPct val="100000"/>
              </a:lnSpc>
              <a:spcBef>
                <a:spcPts val="320"/>
              </a:spcBef>
              <a:spcAft>
                <a:spcPts val="601"/>
              </a:spcAft>
              <a:buClr>
                <a:srgbClr val="dadada"/>
              </a:buClr>
              <a:buSzPct val="70000"/>
              <a:buFont typeface="Wingdings 2" charset="2"/>
              <a:buChar char=""/>
            </a:pPr>
            <a:r>
              <a:rPr b="0" lang="ru-RU" sz="16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Третий уровень</a:t>
            </a:r>
            <a:endParaRPr b="0" lang="en-US" sz="16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  <a:p>
            <a:pPr lvl="3" marL="1386000" indent="-216000" defTabSz="457200">
              <a:lnSpc>
                <a:spcPct val="100000"/>
              </a:lnSpc>
              <a:spcBef>
                <a:spcPts val="281"/>
              </a:spcBef>
              <a:spcAft>
                <a:spcPts val="601"/>
              </a:spcAft>
              <a:buClr>
                <a:srgbClr val="dadada"/>
              </a:buClr>
              <a:buSzPct val="70000"/>
              <a:buFont typeface="Wingdings 2" charset="2"/>
              <a:buChar char=""/>
            </a:pPr>
            <a:r>
              <a:rPr b="0" lang="ru-RU" sz="14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Четвертый уровень</a:t>
            </a:r>
            <a:endParaRPr b="0" lang="en-US" sz="14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  <a:p>
            <a:pPr lvl="4" marL="1674000" indent="-216000" defTabSz="457200">
              <a:lnSpc>
                <a:spcPct val="100000"/>
              </a:lnSpc>
              <a:spcBef>
                <a:spcPts val="281"/>
              </a:spcBef>
              <a:spcAft>
                <a:spcPts val="601"/>
              </a:spcAft>
              <a:buClr>
                <a:srgbClr val="dadada"/>
              </a:buClr>
              <a:buSzPct val="70000"/>
              <a:buFont typeface="Wingdings 2" charset="2"/>
              <a:buChar char=""/>
            </a:pPr>
            <a:r>
              <a:rPr b="0" lang="ru-RU" sz="14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Пятый уровень</a:t>
            </a:r>
            <a:endParaRPr b="0" lang="en-US" sz="14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dt" idx="22"/>
          </p:nvPr>
        </p:nvSpPr>
        <p:spPr>
          <a:xfrm>
            <a:off x="7678800" y="58831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RU" sz="1000" strike="noStrike" u="none">
                <a:solidFill>
                  <a:schemeClr val="lt1">
                    <a:lumMod val="95000"/>
                  </a:schemeClr>
                </a:solidFill>
                <a:effectLst/>
                <a:uFillTx/>
                <a:latin typeface="Calisto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b="0" lang="ru-RU" sz="1000" strike="noStrike" u="none">
                <a:solidFill>
                  <a:schemeClr val="lt1">
                    <a:lumMod val="95000"/>
                  </a:schemeClr>
                </a:solidFill>
                <a:effectLst/>
                <a:uFillTx/>
                <a:latin typeface="Calisto MT"/>
              </a:rPr>
              <a:t>&lt;дата/время&gt;</a:t>
            </a:r>
            <a:endParaRPr b="0" lang="ru-RU" sz="10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ftr" idx="23"/>
          </p:nvPr>
        </p:nvSpPr>
        <p:spPr>
          <a:xfrm>
            <a:off x="913680" y="5883120"/>
            <a:ext cx="66726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0" name="PlaceHolder 5"/>
          <p:cNvSpPr>
            <a:spLocks noGrp="1"/>
          </p:cNvSpPr>
          <p:nvPr>
            <p:ph type="sldNum" idx="24"/>
          </p:nvPr>
        </p:nvSpPr>
        <p:spPr>
          <a:xfrm>
            <a:off x="10514160" y="5883120"/>
            <a:ext cx="753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RU" sz="1000" strike="noStrike" u="none">
                <a:solidFill>
                  <a:schemeClr val="lt1">
                    <a:lumMod val="95000"/>
                  </a:schemeClr>
                </a:solidFill>
                <a:effectLst/>
                <a:uFillTx/>
                <a:latin typeface="Calisto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59514555-4749-42A9-A61C-A86C0BB6A5B4}" type="slidenum">
              <a:rPr b="0" lang="ru-RU" sz="1000" strike="noStrike" u="none">
                <a:solidFill>
                  <a:schemeClr val="lt1">
                    <a:lumMod val="95000"/>
                  </a:schemeClr>
                </a:solidFill>
                <a:effectLst/>
                <a:uFillTx/>
                <a:latin typeface="Calisto MT"/>
              </a:rPr>
              <a:t>&lt;номер&gt;</a:t>
            </a:fld>
            <a:endParaRPr b="0" lang="ru-RU" sz="10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Вертикальный заголовок и текст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8983080" y="609480"/>
            <a:ext cx="2284200" cy="5181120"/>
          </a:xfrm>
          <a:prstGeom prst="rect">
            <a:avLst/>
          </a:prstGeom>
          <a:noFill/>
          <a:ln w="0">
            <a:noFill/>
          </a:ln>
          <a:effectLst>
            <a:outerShdw dist="0" dir="0" blurRad="25560" rotWithShape="0">
              <a:srgbClr val="000000">
                <a:alpha val="46000"/>
              </a:srgbClr>
            </a:outerShdw>
          </a:effectLst>
        </p:spPr>
        <p:txBody>
          <a:bodyPr lIns="91440" rIns="91440" tIns="45720" bIns="45720" anchor="ctr" vert="eaVert">
            <a:noAutofit/>
          </a:bodyPr>
          <a:p>
            <a:pPr indent="0" defTabSz="457200">
              <a:lnSpc>
                <a:spcPct val="100000"/>
              </a:lnSpc>
              <a:buNone/>
            </a:pPr>
            <a:r>
              <a:rPr b="0" lang="ru-RU" sz="40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Образец заголовка</a:t>
            </a:r>
            <a:endParaRPr b="0" lang="en-US" sz="4000" strike="noStrike" u="none">
              <a:solidFill>
                <a:schemeClr val="lt1"/>
              </a:solidFill>
              <a:effectLst/>
              <a:uFillTx/>
              <a:latin typeface="Calisto MT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913680" y="609480"/>
            <a:ext cx="7916400" cy="5181120"/>
          </a:xfrm>
          <a:prstGeom prst="rect">
            <a:avLst/>
          </a:prstGeom>
          <a:noFill/>
          <a:ln w="0">
            <a:noFill/>
          </a:ln>
          <a:effectLst>
            <a:outerShdw dist="0" dir="0" blurRad="25560" rotWithShape="0">
              <a:srgbClr val="000000">
                <a:alpha val="46000"/>
              </a:srgbClr>
            </a:outerShdw>
          </a:effectLst>
        </p:spPr>
        <p:txBody>
          <a:bodyPr lIns="91440" rIns="91440" tIns="45720" bIns="45720" anchor="t" vert="eaVert">
            <a:noAutofit/>
          </a:bodyPr>
          <a:p>
            <a:pPr marL="343080" indent="-306000" defTabSz="457200">
              <a:lnSpc>
                <a:spcPct val="100000"/>
              </a:lnSpc>
              <a:spcBef>
                <a:spcPts val="400"/>
              </a:spcBef>
              <a:spcAft>
                <a:spcPts val="601"/>
              </a:spcAft>
              <a:buClr>
                <a:srgbClr val="dadada"/>
              </a:buClr>
              <a:buSzPct val="70000"/>
              <a:buFont typeface="Wingdings 2" charset="2"/>
              <a:buChar char=""/>
            </a:pPr>
            <a:r>
              <a:rPr b="0" lang="ru-RU" sz="20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Образец текста</a:t>
            </a:r>
            <a:endParaRPr b="0" lang="en-US" sz="20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  <a:p>
            <a:pPr lvl="1" marL="720000" indent="-270000" defTabSz="45720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Clr>
                <a:srgbClr val="dadada"/>
              </a:buClr>
              <a:buSzPct val="70000"/>
              <a:buFont typeface="Wingdings 2" charset="2"/>
              <a:buChar char=""/>
            </a:pPr>
            <a:r>
              <a:rPr b="0" lang="ru-RU" sz="18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Второй уровень</a:t>
            </a:r>
            <a:endParaRPr b="0" lang="en-US" sz="18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  <a:p>
            <a:pPr lvl="2" marL="1026000" indent="-216000" defTabSz="457200">
              <a:lnSpc>
                <a:spcPct val="100000"/>
              </a:lnSpc>
              <a:spcBef>
                <a:spcPts val="320"/>
              </a:spcBef>
              <a:spcAft>
                <a:spcPts val="601"/>
              </a:spcAft>
              <a:buClr>
                <a:srgbClr val="dadada"/>
              </a:buClr>
              <a:buSzPct val="70000"/>
              <a:buFont typeface="Wingdings 2" charset="2"/>
              <a:buChar char=""/>
            </a:pPr>
            <a:r>
              <a:rPr b="0" lang="ru-RU" sz="16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Третий уровень</a:t>
            </a:r>
            <a:endParaRPr b="0" lang="en-US" sz="16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  <a:p>
            <a:pPr lvl="3" marL="1386000" indent="-216000" defTabSz="457200">
              <a:lnSpc>
                <a:spcPct val="100000"/>
              </a:lnSpc>
              <a:spcBef>
                <a:spcPts val="281"/>
              </a:spcBef>
              <a:spcAft>
                <a:spcPts val="601"/>
              </a:spcAft>
              <a:buClr>
                <a:srgbClr val="dadada"/>
              </a:buClr>
              <a:buSzPct val="70000"/>
              <a:buFont typeface="Wingdings 2" charset="2"/>
              <a:buChar char=""/>
            </a:pPr>
            <a:r>
              <a:rPr b="0" lang="ru-RU" sz="14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Четвертый уровень</a:t>
            </a:r>
            <a:endParaRPr b="0" lang="en-US" sz="14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  <a:p>
            <a:pPr lvl="4" marL="1674000" indent="-216000" defTabSz="457200">
              <a:lnSpc>
                <a:spcPct val="100000"/>
              </a:lnSpc>
              <a:spcBef>
                <a:spcPts val="281"/>
              </a:spcBef>
              <a:spcAft>
                <a:spcPts val="601"/>
              </a:spcAft>
              <a:buClr>
                <a:srgbClr val="dadada"/>
              </a:buClr>
              <a:buSzPct val="70000"/>
              <a:buFont typeface="Wingdings 2" charset="2"/>
              <a:buChar char=""/>
            </a:pPr>
            <a:r>
              <a:rPr b="0" lang="ru-RU" sz="14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Пятый уровень</a:t>
            </a:r>
            <a:endParaRPr b="0" lang="en-US" sz="14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dt" idx="25"/>
          </p:nvPr>
        </p:nvSpPr>
        <p:spPr>
          <a:xfrm>
            <a:off x="7678800" y="58831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RU" sz="1000" strike="noStrike" u="none">
                <a:solidFill>
                  <a:schemeClr val="lt1">
                    <a:lumMod val="95000"/>
                  </a:schemeClr>
                </a:solidFill>
                <a:effectLst/>
                <a:uFillTx/>
                <a:latin typeface="Calisto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b="0" lang="ru-RU" sz="1000" strike="noStrike" u="none">
                <a:solidFill>
                  <a:schemeClr val="lt1">
                    <a:lumMod val="95000"/>
                  </a:schemeClr>
                </a:solidFill>
                <a:effectLst/>
                <a:uFillTx/>
                <a:latin typeface="Calisto MT"/>
              </a:rPr>
              <a:t>&lt;дата/время&gt;</a:t>
            </a:r>
            <a:endParaRPr b="0" lang="ru-RU" sz="10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 type="ftr" idx="26"/>
          </p:nvPr>
        </p:nvSpPr>
        <p:spPr>
          <a:xfrm>
            <a:off x="913680" y="5883120"/>
            <a:ext cx="66726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5" name="PlaceHolder 5"/>
          <p:cNvSpPr>
            <a:spLocks noGrp="1"/>
          </p:cNvSpPr>
          <p:nvPr>
            <p:ph type="sldNum" idx="27"/>
          </p:nvPr>
        </p:nvSpPr>
        <p:spPr>
          <a:xfrm>
            <a:off x="10514160" y="5883120"/>
            <a:ext cx="753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RU" sz="1000" strike="noStrike" u="none">
                <a:solidFill>
                  <a:schemeClr val="lt1">
                    <a:lumMod val="95000"/>
                  </a:schemeClr>
                </a:solidFill>
                <a:effectLst/>
                <a:uFillTx/>
                <a:latin typeface="Calisto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7A102847-D769-4F88-AB35-253B04E8A08D}" type="slidenum">
              <a:rPr b="0" lang="ru-RU" sz="1000" strike="noStrike" u="none">
                <a:solidFill>
                  <a:schemeClr val="lt1">
                    <a:lumMod val="95000"/>
                  </a:schemeClr>
                </a:solidFill>
                <a:effectLst/>
                <a:uFillTx/>
                <a:latin typeface="Calisto MT"/>
              </a:rPr>
              <a:t>&lt;номер&gt;</a:t>
            </a:fld>
            <a:endParaRPr b="0" lang="ru-RU" sz="10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Заголовок и объект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913680" y="609480"/>
            <a:ext cx="10353240" cy="970200"/>
          </a:xfrm>
          <a:prstGeom prst="rect">
            <a:avLst/>
          </a:prstGeom>
          <a:noFill/>
          <a:ln w="0">
            <a:noFill/>
          </a:ln>
          <a:effectLst>
            <a:outerShdw dist="0" dir="0" blurRad="25560" rotWithShape="0">
              <a:srgbClr val="000000">
                <a:alpha val="46000"/>
              </a:srgbClr>
            </a:outerShdw>
          </a:effectLst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ru-RU" sz="40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Образец заголовка</a:t>
            </a:r>
            <a:endParaRPr b="0" lang="en-US" sz="4000" strike="noStrike" u="none">
              <a:solidFill>
                <a:schemeClr val="lt1"/>
              </a:solidFill>
              <a:effectLst/>
              <a:uFillTx/>
              <a:latin typeface="Calisto MT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913680" y="1732320"/>
            <a:ext cx="10353240" cy="4058280"/>
          </a:xfrm>
          <a:prstGeom prst="rect">
            <a:avLst/>
          </a:prstGeom>
          <a:noFill/>
          <a:ln w="0">
            <a:noFill/>
          </a:ln>
          <a:effectLst>
            <a:outerShdw dist="0" dir="0" blurRad="25560" rotWithShape="0">
              <a:srgbClr val="000000">
                <a:alpha val="46000"/>
              </a:srgbClr>
            </a:outerShdw>
          </a:effectLst>
        </p:spPr>
        <p:txBody>
          <a:bodyPr lIns="91440" rIns="91440" tIns="45720" bIns="45720" anchor="t">
            <a:noAutofit/>
          </a:bodyPr>
          <a:p>
            <a:pPr marL="343080" indent="-306000" defTabSz="457200">
              <a:lnSpc>
                <a:spcPct val="100000"/>
              </a:lnSpc>
              <a:spcBef>
                <a:spcPts val="400"/>
              </a:spcBef>
              <a:spcAft>
                <a:spcPts val="601"/>
              </a:spcAft>
              <a:buClr>
                <a:srgbClr val="dadada"/>
              </a:buClr>
              <a:buSzPct val="70000"/>
              <a:buFont typeface="Wingdings 2" charset="2"/>
              <a:buChar char=""/>
            </a:pPr>
            <a:r>
              <a:rPr b="0" lang="ru-RU" sz="20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Образец текста</a:t>
            </a:r>
            <a:endParaRPr b="0" lang="en-US" sz="20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  <a:p>
            <a:pPr lvl="1" marL="720000" indent="-270000" defTabSz="45720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Clr>
                <a:srgbClr val="dadada"/>
              </a:buClr>
              <a:buSzPct val="70000"/>
              <a:buFont typeface="Wingdings 2" charset="2"/>
              <a:buChar char=""/>
            </a:pPr>
            <a:r>
              <a:rPr b="0" lang="ru-RU" sz="18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Второй уровень</a:t>
            </a:r>
            <a:endParaRPr b="0" lang="en-US" sz="18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  <a:p>
            <a:pPr lvl="2" marL="1026000" indent="-216000" defTabSz="457200">
              <a:lnSpc>
                <a:spcPct val="100000"/>
              </a:lnSpc>
              <a:spcBef>
                <a:spcPts val="320"/>
              </a:spcBef>
              <a:spcAft>
                <a:spcPts val="601"/>
              </a:spcAft>
              <a:buClr>
                <a:srgbClr val="dadada"/>
              </a:buClr>
              <a:buSzPct val="70000"/>
              <a:buFont typeface="Wingdings 2" charset="2"/>
              <a:buChar char=""/>
            </a:pPr>
            <a:r>
              <a:rPr b="0" lang="ru-RU" sz="16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Третий уровень</a:t>
            </a:r>
            <a:endParaRPr b="0" lang="en-US" sz="16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  <a:p>
            <a:pPr lvl="3" marL="1386000" indent="-216000" defTabSz="457200">
              <a:lnSpc>
                <a:spcPct val="100000"/>
              </a:lnSpc>
              <a:spcBef>
                <a:spcPts val="281"/>
              </a:spcBef>
              <a:spcAft>
                <a:spcPts val="601"/>
              </a:spcAft>
              <a:buClr>
                <a:srgbClr val="dadada"/>
              </a:buClr>
              <a:buSzPct val="70000"/>
              <a:buFont typeface="Wingdings 2" charset="2"/>
              <a:buChar char=""/>
            </a:pPr>
            <a:r>
              <a:rPr b="0" lang="ru-RU" sz="14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Четвертый уровень</a:t>
            </a:r>
            <a:endParaRPr b="0" lang="en-US" sz="14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  <a:p>
            <a:pPr lvl="4" marL="1674000" indent="-216000" defTabSz="457200">
              <a:lnSpc>
                <a:spcPct val="100000"/>
              </a:lnSpc>
              <a:spcBef>
                <a:spcPts val="281"/>
              </a:spcBef>
              <a:spcAft>
                <a:spcPts val="601"/>
              </a:spcAft>
              <a:buClr>
                <a:srgbClr val="dadada"/>
              </a:buClr>
              <a:buSzPct val="70000"/>
              <a:buFont typeface="Wingdings 2" charset="2"/>
              <a:buChar char=""/>
            </a:pPr>
            <a:r>
              <a:rPr b="0" lang="ru-RU" sz="14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Пятый уровень</a:t>
            </a:r>
            <a:endParaRPr b="0" lang="en-US" sz="14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dt" idx="28"/>
          </p:nvPr>
        </p:nvSpPr>
        <p:spPr>
          <a:xfrm>
            <a:off x="7678800" y="58831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RU" sz="1000" strike="noStrike" u="none">
                <a:solidFill>
                  <a:schemeClr val="lt1">
                    <a:lumMod val="95000"/>
                  </a:schemeClr>
                </a:solidFill>
                <a:effectLst/>
                <a:uFillTx/>
                <a:latin typeface="Calisto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b="0" lang="ru-RU" sz="1000" strike="noStrike" u="none">
                <a:solidFill>
                  <a:schemeClr val="lt1">
                    <a:lumMod val="95000"/>
                  </a:schemeClr>
                </a:solidFill>
                <a:effectLst/>
                <a:uFillTx/>
                <a:latin typeface="Calisto MT"/>
              </a:rPr>
              <a:t>&lt;дата/время&gt;</a:t>
            </a:r>
            <a:endParaRPr b="0" lang="ru-RU" sz="10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ftr" idx="29"/>
          </p:nvPr>
        </p:nvSpPr>
        <p:spPr>
          <a:xfrm>
            <a:off x="913680" y="5883120"/>
            <a:ext cx="66726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sldNum" idx="30"/>
          </p:nvPr>
        </p:nvSpPr>
        <p:spPr>
          <a:xfrm>
            <a:off x="10514160" y="5883120"/>
            <a:ext cx="753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RU" sz="1000" strike="noStrike" u="none">
                <a:solidFill>
                  <a:schemeClr val="lt1">
                    <a:lumMod val="95000"/>
                  </a:schemeClr>
                </a:solidFill>
                <a:effectLst/>
                <a:uFillTx/>
                <a:latin typeface="Calisto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5B6060B8-DF0F-4349-B622-54EB1F4C8935}" type="slidenum">
              <a:rPr b="0" lang="ru-RU" sz="1000" strike="noStrike" u="none">
                <a:solidFill>
                  <a:schemeClr val="lt1">
                    <a:lumMod val="95000"/>
                  </a:schemeClr>
                </a:solidFill>
                <a:effectLst/>
                <a:uFillTx/>
                <a:latin typeface="Calisto MT"/>
              </a:rPr>
              <a:t>&lt;номер&gt;</a:t>
            </a:fld>
            <a:endParaRPr b="0" lang="ru-RU" sz="10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Заголовок раздела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1295280" y="1761120"/>
            <a:ext cx="9590040" cy="1828440"/>
          </a:xfrm>
          <a:prstGeom prst="rect">
            <a:avLst/>
          </a:prstGeom>
          <a:noFill/>
          <a:ln w="0">
            <a:noFill/>
          </a:ln>
          <a:effectLst>
            <a:outerShdw dist="0" dir="0" blurRad="25560" rotWithShape="0">
              <a:srgbClr val="000000">
                <a:alpha val="46000"/>
              </a:srgbClr>
            </a:outerShdw>
          </a:effectLst>
        </p:spPr>
        <p:txBody>
          <a:bodyPr lIns="91440" rIns="91440" tIns="45720" bIns="45720" anchor="b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ru-RU" sz="40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Образец заголовка</a:t>
            </a:r>
            <a:endParaRPr b="0" lang="en-US" sz="4000" strike="noStrike" u="none">
              <a:solidFill>
                <a:schemeClr val="lt1"/>
              </a:solidFill>
              <a:effectLst/>
              <a:uFillTx/>
              <a:latin typeface="Calisto MT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1295280" y="3589920"/>
            <a:ext cx="9590040" cy="1506600"/>
          </a:xfrm>
          <a:prstGeom prst="rect">
            <a:avLst/>
          </a:prstGeom>
          <a:noFill/>
          <a:ln w="0">
            <a:noFill/>
          </a:ln>
          <a:effectLst>
            <a:outerShdw dist="0" dir="0" blurRad="25560" rotWithShape="0">
              <a:srgbClr val="000000">
                <a:alpha val="46000"/>
              </a:srgbClr>
            </a:outerShdw>
          </a:effectLst>
        </p:spPr>
        <p:txBody>
          <a:bodyPr lIns="91440" rIns="91440" tIns="45720" bIns="45720" anchor="t">
            <a:noAutofit/>
          </a:bodyPr>
          <a:p>
            <a:pPr indent="0" algn="ctr" defTabSz="457200">
              <a:lnSpc>
                <a:spcPct val="100000"/>
              </a:lnSpc>
              <a:spcBef>
                <a:spcPts val="400"/>
              </a:spcBef>
              <a:spcAft>
                <a:spcPts val="601"/>
              </a:spcAft>
              <a:buNone/>
              <a:tabLst>
                <a:tab algn="l" pos="0"/>
              </a:tabLst>
            </a:pPr>
            <a:r>
              <a:rPr b="0" lang="ru-RU" sz="2000" strike="noStrike" u="none">
                <a:ln>
                  <a:solidFill>
                    <a:schemeClr val="dk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ff"/>
                </a:solidFill>
                <a:effectLst/>
                <a:uFillTx/>
                <a:latin typeface="Calisto MT"/>
              </a:rPr>
              <a:t>Образец текста</a:t>
            </a:r>
            <a:endParaRPr b="0" lang="en-US" sz="20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dt" idx="31"/>
          </p:nvPr>
        </p:nvSpPr>
        <p:spPr>
          <a:xfrm>
            <a:off x="7678800" y="58831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RU" sz="1000" strike="noStrike" u="none">
                <a:solidFill>
                  <a:schemeClr val="lt1">
                    <a:lumMod val="95000"/>
                  </a:schemeClr>
                </a:solidFill>
                <a:effectLst/>
                <a:uFillTx/>
                <a:latin typeface="Calisto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b="0" lang="ru-RU" sz="1000" strike="noStrike" u="none">
                <a:solidFill>
                  <a:schemeClr val="lt1">
                    <a:lumMod val="95000"/>
                  </a:schemeClr>
                </a:solidFill>
                <a:effectLst/>
                <a:uFillTx/>
                <a:latin typeface="Calisto MT"/>
              </a:rPr>
              <a:t>&lt;дата/время&gt;</a:t>
            </a:r>
            <a:endParaRPr b="0" lang="ru-RU" sz="10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 type="ftr" idx="32"/>
          </p:nvPr>
        </p:nvSpPr>
        <p:spPr>
          <a:xfrm>
            <a:off x="913680" y="5883120"/>
            <a:ext cx="66726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75" name="PlaceHolder 5"/>
          <p:cNvSpPr>
            <a:spLocks noGrp="1"/>
          </p:cNvSpPr>
          <p:nvPr>
            <p:ph type="sldNum" idx="33"/>
          </p:nvPr>
        </p:nvSpPr>
        <p:spPr>
          <a:xfrm>
            <a:off x="10514160" y="5883120"/>
            <a:ext cx="753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RU" sz="1000" strike="noStrike" u="none">
                <a:solidFill>
                  <a:schemeClr val="lt1">
                    <a:lumMod val="95000"/>
                  </a:schemeClr>
                </a:solidFill>
                <a:effectLst/>
                <a:uFillTx/>
                <a:latin typeface="Calisto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5986E7E1-89DF-4FFB-8F22-40EAB5692D5C}" type="slidenum">
              <a:rPr b="0" lang="ru-RU" sz="1000" strike="noStrike" u="none">
                <a:solidFill>
                  <a:schemeClr val="lt1">
                    <a:lumMod val="95000"/>
                  </a:schemeClr>
                </a:solidFill>
                <a:effectLst/>
                <a:uFillTx/>
                <a:latin typeface="Calisto MT"/>
              </a:rPr>
              <a:t>&lt;номер&gt;</a:t>
            </a:fld>
            <a:endParaRPr b="0" lang="ru-RU" sz="10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Два объекта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913680" y="609480"/>
            <a:ext cx="10353240" cy="970200"/>
          </a:xfrm>
          <a:prstGeom prst="rect">
            <a:avLst/>
          </a:prstGeom>
          <a:noFill/>
          <a:ln w="0">
            <a:noFill/>
          </a:ln>
          <a:effectLst>
            <a:outerShdw dist="0" dir="0" blurRad="25560" rotWithShape="0">
              <a:srgbClr val="000000">
                <a:alpha val="46000"/>
              </a:srgbClr>
            </a:outerShdw>
          </a:effectLst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ru-RU" sz="40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Образец заголовка</a:t>
            </a:r>
            <a:endParaRPr b="0" lang="en-US" sz="4000" strike="noStrike" u="none">
              <a:solidFill>
                <a:schemeClr val="lt1"/>
              </a:solidFill>
              <a:effectLst/>
              <a:uFillTx/>
              <a:latin typeface="Calisto MT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913680" y="1732320"/>
            <a:ext cx="5060160" cy="4058280"/>
          </a:xfrm>
          <a:prstGeom prst="rect">
            <a:avLst/>
          </a:prstGeom>
          <a:noFill/>
          <a:ln w="0">
            <a:noFill/>
          </a:ln>
          <a:effectLst>
            <a:outerShdw dist="0" dir="0" blurRad="25560" rotWithShape="0">
              <a:srgbClr val="000000">
                <a:alpha val="46000"/>
              </a:srgbClr>
            </a:outerShdw>
          </a:effectLst>
        </p:spPr>
        <p:txBody>
          <a:bodyPr lIns="91440" rIns="91440" tIns="45720" bIns="45720" anchor="t">
            <a:normAutofit/>
          </a:bodyPr>
          <a:p>
            <a:pPr marL="343080" indent="-306000" defTabSz="457200">
              <a:lnSpc>
                <a:spcPct val="100000"/>
              </a:lnSpc>
              <a:spcBef>
                <a:spcPts val="400"/>
              </a:spcBef>
              <a:spcAft>
                <a:spcPts val="601"/>
              </a:spcAft>
              <a:buClr>
                <a:srgbClr val="dadada"/>
              </a:buClr>
              <a:buSzPct val="70000"/>
              <a:buFont typeface="Wingdings 2" charset="2"/>
              <a:buChar char=""/>
            </a:pPr>
            <a:r>
              <a:rPr b="0" lang="ru-RU" sz="20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Образец текста</a:t>
            </a:r>
            <a:endParaRPr b="0" lang="en-US" sz="20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  <a:p>
            <a:pPr lvl="1" marL="720000" indent="-270000" defTabSz="45720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Clr>
                <a:srgbClr val="dadada"/>
              </a:buClr>
              <a:buSzPct val="70000"/>
              <a:buFont typeface="Wingdings 2" charset="2"/>
              <a:buChar char=""/>
            </a:pPr>
            <a:r>
              <a:rPr b="0" lang="ru-RU" sz="18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Второй уровень</a:t>
            </a:r>
            <a:endParaRPr b="0" lang="en-US" sz="18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  <a:p>
            <a:pPr lvl="2" marL="1026000" indent="-216000" defTabSz="457200">
              <a:lnSpc>
                <a:spcPct val="100000"/>
              </a:lnSpc>
              <a:spcBef>
                <a:spcPts val="320"/>
              </a:spcBef>
              <a:spcAft>
                <a:spcPts val="601"/>
              </a:spcAft>
              <a:buClr>
                <a:srgbClr val="dadada"/>
              </a:buClr>
              <a:buSzPct val="70000"/>
              <a:buFont typeface="Wingdings 2" charset="2"/>
              <a:buChar char=""/>
            </a:pPr>
            <a:r>
              <a:rPr b="0" lang="ru-RU" sz="16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Третий уровень</a:t>
            </a:r>
            <a:endParaRPr b="0" lang="en-US" sz="16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  <a:p>
            <a:pPr lvl="3" marL="1386000" indent="-216000" defTabSz="457200">
              <a:lnSpc>
                <a:spcPct val="100000"/>
              </a:lnSpc>
              <a:spcBef>
                <a:spcPts val="281"/>
              </a:spcBef>
              <a:spcAft>
                <a:spcPts val="601"/>
              </a:spcAft>
              <a:buClr>
                <a:srgbClr val="dadada"/>
              </a:buClr>
              <a:buSzPct val="70000"/>
              <a:buFont typeface="Wingdings 2" charset="2"/>
              <a:buChar char=""/>
            </a:pPr>
            <a:r>
              <a:rPr b="0" lang="ru-RU" sz="14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Четвертый уровень</a:t>
            </a:r>
            <a:endParaRPr b="0" lang="en-US" sz="14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  <a:p>
            <a:pPr lvl="4" marL="1674000" indent="-216000" defTabSz="457200">
              <a:lnSpc>
                <a:spcPct val="100000"/>
              </a:lnSpc>
              <a:spcBef>
                <a:spcPts val="281"/>
              </a:spcBef>
              <a:spcAft>
                <a:spcPts val="601"/>
              </a:spcAft>
              <a:buClr>
                <a:srgbClr val="dadada"/>
              </a:buClr>
              <a:buSzPct val="70000"/>
              <a:buFont typeface="Wingdings 2" charset="2"/>
              <a:buChar char=""/>
            </a:pPr>
            <a:r>
              <a:rPr b="0" lang="ru-RU" sz="14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Пятый уровень</a:t>
            </a:r>
            <a:endParaRPr b="0" lang="en-US" sz="14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</p:txBody>
      </p:sp>
      <p:sp>
        <p:nvSpPr>
          <p:cNvPr id="78" name="PlaceHolder 3"/>
          <p:cNvSpPr>
            <a:spLocks noGrp="1"/>
          </p:cNvSpPr>
          <p:nvPr>
            <p:ph type="body"/>
          </p:nvPr>
        </p:nvSpPr>
        <p:spPr>
          <a:xfrm>
            <a:off x="6202800" y="1732320"/>
            <a:ext cx="5064480" cy="4058280"/>
          </a:xfrm>
          <a:prstGeom prst="rect">
            <a:avLst/>
          </a:prstGeom>
          <a:noFill/>
          <a:ln w="0">
            <a:noFill/>
          </a:ln>
          <a:effectLst>
            <a:outerShdw dist="0" dir="0" blurRad="25560" rotWithShape="0">
              <a:srgbClr val="000000">
                <a:alpha val="46000"/>
              </a:srgbClr>
            </a:outerShdw>
          </a:effectLst>
        </p:spPr>
        <p:txBody>
          <a:bodyPr lIns="91440" rIns="91440" tIns="45720" bIns="45720" anchor="t">
            <a:normAutofit/>
          </a:bodyPr>
          <a:p>
            <a:pPr marL="343080" indent="-306000" defTabSz="457200">
              <a:lnSpc>
                <a:spcPct val="100000"/>
              </a:lnSpc>
              <a:spcBef>
                <a:spcPts val="400"/>
              </a:spcBef>
              <a:spcAft>
                <a:spcPts val="601"/>
              </a:spcAft>
              <a:buClr>
                <a:srgbClr val="dadada"/>
              </a:buClr>
              <a:buSzPct val="70000"/>
              <a:buFont typeface="Wingdings 2" charset="2"/>
              <a:buChar char=""/>
            </a:pPr>
            <a:r>
              <a:rPr b="0" lang="ru-RU" sz="20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Образец текста</a:t>
            </a:r>
            <a:endParaRPr b="0" lang="en-US" sz="20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  <a:p>
            <a:pPr lvl="1" marL="720000" indent="-270000" defTabSz="45720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Clr>
                <a:srgbClr val="dadada"/>
              </a:buClr>
              <a:buSzPct val="70000"/>
              <a:buFont typeface="Wingdings 2" charset="2"/>
              <a:buChar char=""/>
            </a:pPr>
            <a:r>
              <a:rPr b="0" lang="ru-RU" sz="18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Второй уровень</a:t>
            </a:r>
            <a:endParaRPr b="0" lang="en-US" sz="18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  <a:p>
            <a:pPr lvl="2" marL="1026000" indent="-216000" defTabSz="457200">
              <a:lnSpc>
                <a:spcPct val="100000"/>
              </a:lnSpc>
              <a:spcBef>
                <a:spcPts val="320"/>
              </a:spcBef>
              <a:spcAft>
                <a:spcPts val="601"/>
              </a:spcAft>
              <a:buClr>
                <a:srgbClr val="dadada"/>
              </a:buClr>
              <a:buSzPct val="70000"/>
              <a:buFont typeface="Wingdings 2" charset="2"/>
              <a:buChar char=""/>
            </a:pPr>
            <a:r>
              <a:rPr b="0" lang="ru-RU" sz="16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Третий уровень</a:t>
            </a:r>
            <a:endParaRPr b="0" lang="en-US" sz="16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  <a:p>
            <a:pPr lvl="3" marL="1386000" indent="-216000" defTabSz="457200">
              <a:lnSpc>
                <a:spcPct val="100000"/>
              </a:lnSpc>
              <a:spcBef>
                <a:spcPts val="281"/>
              </a:spcBef>
              <a:spcAft>
                <a:spcPts val="601"/>
              </a:spcAft>
              <a:buClr>
                <a:srgbClr val="dadada"/>
              </a:buClr>
              <a:buSzPct val="70000"/>
              <a:buFont typeface="Wingdings 2" charset="2"/>
              <a:buChar char=""/>
            </a:pPr>
            <a:r>
              <a:rPr b="0" lang="ru-RU" sz="14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Четвертый уровень</a:t>
            </a:r>
            <a:endParaRPr b="0" lang="en-US" sz="14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  <a:p>
            <a:pPr lvl="4" marL="1674000" indent="-216000" defTabSz="457200">
              <a:lnSpc>
                <a:spcPct val="100000"/>
              </a:lnSpc>
              <a:spcBef>
                <a:spcPts val="281"/>
              </a:spcBef>
              <a:spcAft>
                <a:spcPts val="601"/>
              </a:spcAft>
              <a:buClr>
                <a:srgbClr val="dadada"/>
              </a:buClr>
              <a:buSzPct val="70000"/>
              <a:buFont typeface="Wingdings 2" charset="2"/>
              <a:buChar char=""/>
            </a:pPr>
            <a:r>
              <a:rPr b="0" lang="ru-RU" sz="14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Пятый уровень</a:t>
            </a:r>
            <a:endParaRPr b="0" lang="en-US" sz="14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</p:txBody>
      </p:sp>
      <p:sp>
        <p:nvSpPr>
          <p:cNvPr id="79" name="PlaceHolder 4"/>
          <p:cNvSpPr>
            <a:spLocks noGrp="1"/>
          </p:cNvSpPr>
          <p:nvPr>
            <p:ph type="dt" idx="34"/>
          </p:nvPr>
        </p:nvSpPr>
        <p:spPr>
          <a:xfrm>
            <a:off x="7678800" y="58831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RU" sz="1000" strike="noStrike" u="none">
                <a:solidFill>
                  <a:schemeClr val="lt1">
                    <a:lumMod val="95000"/>
                  </a:schemeClr>
                </a:solidFill>
                <a:effectLst/>
                <a:uFillTx/>
                <a:latin typeface="Calisto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b="0" lang="ru-RU" sz="1000" strike="noStrike" u="none">
                <a:solidFill>
                  <a:schemeClr val="lt1">
                    <a:lumMod val="95000"/>
                  </a:schemeClr>
                </a:solidFill>
                <a:effectLst/>
                <a:uFillTx/>
                <a:latin typeface="Calisto MT"/>
              </a:rPr>
              <a:t>&lt;дата/время&gt;</a:t>
            </a:r>
            <a:endParaRPr b="0" lang="ru-RU" sz="10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0" name="PlaceHolder 5"/>
          <p:cNvSpPr>
            <a:spLocks noGrp="1"/>
          </p:cNvSpPr>
          <p:nvPr>
            <p:ph type="ftr" idx="35"/>
          </p:nvPr>
        </p:nvSpPr>
        <p:spPr>
          <a:xfrm>
            <a:off x="913680" y="5883120"/>
            <a:ext cx="66726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1" name="PlaceHolder 6"/>
          <p:cNvSpPr>
            <a:spLocks noGrp="1"/>
          </p:cNvSpPr>
          <p:nvPr>
            <p:ph type="sldNum" idx="36"/>
          </p:nvPr>
        </p:nvSpPr>
        <p:spPr>
          <a:xfrm>
            <a:off x="10514160" y="5883120"/>
            <a:ext cx="753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RU" sz="1000" strike="noStrike" u="none">
                <a:solidFill>
                  <a:schemeClr val="lt1">
                    <a:lumMod val="95000"/>
                  </a:schemeClr>
                </a:solidFill>
                <a:effectLst/>
                <a:uFillTx/>
                <a:latin typeface="Calisto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8A8DA3A7-A7A5-4133-9D99-C39E04AA59A3}" type="slidenum">
              <a:rPr b="0" lang="ru-RU" sz="1000" strike="noStrike" u="none">
                <a:solidFill>
                  <a:schemeClr val="lt1">
                    <a:lumMod val="95000"/>
                  </a:schemeClr>
                </a:solidFill>
                <a:effectLst/>
                <a:uFillTx/>
                <a:latin typeface="Calisto MT"/>
              </a:rPr>
              <a:t>&lt;номер&gt;</a:t>
            </a:fld>
            <a:endParaRPr b="0" lang="ru-RU" sz="10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Сравнение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Picture 19" descr="Slate-V2-HD-compPhotoInset.png"/>
          <p:cNvPicPr/>
          <p:nvPr/>
        </p:nvPicPr>
        <p:blipFill>
          <a:blip r:embed="rId3"/>
          <a:stretch/>
        </p:blipFill>
        <p:spPr>
          <a:xfrm>
            <a:off x="913680" y="1734480"/>
            <a:ext cx="5088600" cy="4148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3" name="Picture 20" descr="Slate-V2-HD-compPhotoInset.png"/>
          <p:cNvPicPr/>
          <p:nvPr/>
        </p:nvPicPr>
        <p:blipFill>
          <a:blip r:embed="rId4"/>
          <a:stretch/>
        </p:blipFill>
        <p:spPr>
          <a:xfrm>
            <a:off x="6178320" y="1734480"/>
            <a:ext cx="5088600" cy="4148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913680" y="609480"/>
            <a:ext cx="10353240" cy="970200"/>
          </a:xfrm>
          <a:prstGeom prst="rect">
            <a:avLst/>
          </a:prstGeom>
          <a:noFill/>
          <a:ln w="0">
            <a:noFill/>
          </a:ln>
          <a:effectLst>
            <a:outerShdw dist="0" dir="0" blurRad="25560" rotWithShape="0">
              <a:srgbClr val="000000">
                <a:alpha val="46000"/>
              </a:srgbClr>
            </a:outerShdw>
          </a:effectLst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ru-RU" sz="40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Образец заголовка</a:t>
            </a:r>
            <a:endParaRPr b="0" lang="en-US" sz="4000" strike="noStrike" u="none">
              <a:solidFill>
                <a:schemeClr val="lt1"/>
              </a:solidFill>
              <a:effectLst/>
              <a:uFillTx/>
              <a:latin typeface="Calisto MT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body"/>
          </p:nvPr>
        </p:nvSpPr>
        <p:spPr>
          <a:xfrm>
            <a:off x="1005840" y="1835280"/>
            <a:ext cx="4875840" cy="544680"/>
          </a:xfrm>
          <a:prstGeom prst="rect">
            <a:avLst/>
          </a:prstGeom>
          <a:noFill/>
          <a:ln w="0">
            <a:noFill/>
          </a:ln>
          <a:effectLst>
            <a:outerShdw dist="0" dir="0" blurRad="25560" rotWithShape="0">
              <a:srgbClr val="000000">
                <a:alpha val="46000"/>
              </a:srgbClr>
            </a:outerShdw>
          </a:effectLst>
        </p:spPr>
        <p:txBody>
          <a:bodyPr lIns="91440" rIns="91440" tIns="45720" bIns="45720" anchor="b">
            <a:noAutofit/>
          </a:bodyPr>
          <a:p>
            <a:pPr indent="0" algn="ctr" defTabSz="45720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None/>
              <a:tabLst>
                <a:tab algn="l" pos="0"/>
              </a:tabLst>
            </a:pPr>
            <a:r>
              <a:rPr b="0" lang="ru-RU" sz="24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Образец текста</a:t>
            </a:r>
            <a:endParaRPr b="0" lang="en-US" sz="24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</p:txBody>
      </p:sp>
      <p:sp>
        <p:nvSpPr>
          <p:cNvPr id="86" name="PlaceHolder 3"/>
          <p:cNvSpPr>
            <a:spLocks noGrp="1"/>
          </p:cNvSpPr>
          <p:nvPr>
            <p:ph type="body"/>
          </p:nvPr>
        </p:nvSpPr>
        <p:spPr>
          <a:xfrm>
            <a:off x="1005840" y="2379960"/>
            <a:ext cx="4875840" cy="3410640"/>
          </a:xfrm>
          <a:prstGeom prst="rect">
            <a:avLst/>
          </a:prstGeom>
          <a:noFill/>
          <a:ln w="0">
            <a:noFill/>
          </a:ln>
          <a:effectLst>
            <a:outerShdw dist="0" dir="0" blurRad="25560" rotWithShape="0">
              <a:srgbClr val="000000">
                <a:alpha val="46000"/>
              </a:srgbClr>
            </a:outerShdw>
          </a:effectLst>
        </p:spPr>
        <p:txBody>
          <a:bodyPr lIns="91440" rIns="91440" tIns="45720" bIns="45720" anchor="t">
            <a:normAutofit/>
          </a:bodyPr>
          <a:p>
            <a:pPr marL="343080" indent="-306000" defTabSz="45720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Clr>
                <a:srgbClr val="dadada"/>
              </a:buClr>
              <a:buSzPct val="70000"/>
              <a:buFont typeface="Wingdings 2" charset="2"/>
              <a:buChar char=""/>
            </a:pPr>
            <a:r>
              <a:rPr b="0" lang="ru-RU" sz="18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Образец текста</a:t>
            </a:r>
            <a:endParaRPr b="0" lang="en-US" sz="18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  <a:p>
            <a:pPr lvl="1" marL="720000" indent="-270000" defTabSz="457200">
              <a:lnSpc>
                <a:spcPct val="100000"/>
              </a:lnSpc>
              <a:spcBef>
                <a:spcPts val="320"/>
              </a:spcBef>
              <a:spcAft>
                <a:spcPts val="601"/>
              </a:spcAft>
              <a:buClr>
                <a:srgbClr val="dadada"/>
              </a:buClr>
              <a:buSzPct val="70000"/>
              <a:buFont typeface="Wingdings 2" charset="2"/>
              <a:buChar char=""/>
            </a:pPr>
            <a:r>
              <a:rPr b="0" lang="ru-RU" sz="16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Второй уровень</a:t>
            </a:r>
            <a:endParaRPr b="0" lang="en-US" sz="16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  <a:p>
            <a:pPr lvl="2" marL="1026000" indent="-216000" defTabSz="457200">
              <a:lnSpc>
                <a:spcPct val="100000"/>
              </a:lnSpc>
              <a:spcBef>
                <a:spcPts val="281"/>
              </a:spcBef>
              <a:spcAft>
                <a:spcPts val="601"/>
              </a:spcAft>
              <a:buClr>
                <a:srgbClr val="dadada"/>
              </a:buClr>
              <a:buSzPct val="70000"/>
              <a:buFont typeface="Wingdings 2" charset="2"/>
              <a:buChar char=""/>
            </a:pPr>
            <a:r>
              <a:rPr b="0" lang="ru-RU" sz="14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Третий уровень</a:t>
            </a:r>
            <a:endParaRPr b="0" lang="en-US" sz="14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  <a:p>
            <a:pPr lvl="3" marL="1386000" indent="-216000" defTabSz="457200">
              <a:lnSpc>
                <a:spcPct val="100000"/>
              </a:lnSpc>
              <a:spcBef>
                <a:spcPts val="241"/>
              </a:spcBef>
              <a:spcAft>
                <a:spcPts val="601"/>
              </a:spcAft>
              <a:buClr>
                <a:srgbClr val="dadada"/>
              </a:buClr>
              <a:buSzPct val="70000"/>
              <a:buFont typeface="Wingdings 2" charset="2"/>
              <a:buChar char=""/>
            </a:pPr>
            <a:r>
              <a:rPr b="0" lang="ru-RU" sz="12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Четвертый уровень</a:t>
            </a:r>
            <a:endParaRPr b="0" lang="en-US" sz="12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  <a:p>
            <a:pPr lvl="4" marL="1674000" indent="-216000" defTabSz="457200">
              <a:lnSpc>
                <a:spcPct val="100000"/>
              </a:lnSpc>
              <a:spcBef>
                <a:spcPts val="241"/>
              </a:spcBef>
              <a:spcAft>
                <a:spcPts val="601"/>
              </a:spcAft>
              <a:buClr>
                <a:srgbClr val="dadada"/>
              </a:buClr>
              <a:buSzPct val="70000"/>
              <a:buFont typeface="Wingdings 2" charset="2"/>
              <a:buChar char=""/>
            </a:pPr>
            <a:r>
              <a:rPr b="0" lang="ru-RU" sz="12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Пятый уровень</a:t>
            </a:r>
            <a:endParaRPr b="0" lang="en-US" sz="12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</p:txBody>
      </p:sp>
      <p:sp>
        <p:nvSpPr>
          <p:cNvPr id="87" name="PlaceHolder 4"/>
          <p:cNvSpPr>
            <a:spLocks noGrp="1"/>
          </p:cNvSpPr>
          <p:nvPr>
            <p:ph type="body"/>
          </p:nvPr>
        </p:nvSpPr>
        <p:spPr>
          <a:xfrm>
            <a:off x="6294960" y="1835280"/>
            <a:ext cx="4894920" cy="544680"/>
          </a:xfrm>
          <a:prstGeom prst="rect">
            <a:avLst/>
          </a:prstGeom>
          <a:noFill/>
          <a:ln w="0">
            <a:noFill/>
          </a:ln>
          <a:effectLst>
            <a:outerShdw dist="0" dir="0" blurRad="25560" rotWithShape="0">
              <a:srgbClr val="000000">
                <a:alpha val="46000"/>
              </a:srgbClr>
            </a:outerShdw>
          </a:effectLst>
        </p:spPr>
        <p:txBody>
          <a:bodyPr lIns="91440" rIns="91440" tIns="45720" bIns="45720" anchor="b">
            <a:noAutofit/>
          </a:bodyPr>
          <a:p>
            <a:pPr indent="0" algn="ctr" defTabSz="45720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None/>
              <a:tabLst>
                <a:tab algn="l" pos="0"/>
              </a:tabLst>
            </a:pPr>
            <a:r>
              <a:rPr b="0" lang="ru-RU" sz="24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Образец текста</a:t>
            </a:r>
            <a:endParaRPr b="0" lang="en-US" sz="24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</p:txBody>
      </p:sp>
      <p:sp>
        <p:nvSpPr>
          <p:cNvPr id="88" name="PlaceHolder 5"/>
          <p:cNvSpPr>
            <a:spLocks noGrp="1"/>
          </p:cNvSpPr>
          <p:nvPr>
            <p:ph type="body"/>
          </p:nvPr>
        </p:nvSpPr>
        <p:spPr>
          <a:xfrm>
            <a:off x="6294960" y="2379960"/>
            <a:ext cx="4894920" cy="3410640"/>
          </a:xfrm>
          <a:prstGeom prst="rect">
            <a:avLst/>
          </a:prstGeom>
          <a:noFill/>
          <a:ln w="0">
            <a:noFill/>
          </a:ln>
          <a:effectLst>
            <a:outerShdw dist="0" dir="0" blurRad="25560" rotWithShape="0">
              <a:srgbClr val="000000">
                <a:alpha val="46000"/>
              </a:srgbClr>
            </a:outerShdw>
          </a:effectLst>
        </p:spPr>
        <p:txBody>
          <a:bodyPr lIns="91440" rIns="91440" tIns="45720" bIns="45720" anchor="t">
            <a:normAutofit/>
          </a:bodyPr>
          <a:p>
            <a:pPr marL="343080" indent="-306000" defTabSz="45720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Clr>
                <a:srgbClr val="dadada"/>
              </a:buClr>
              <a:buSzPct val="70000"/>
              <a:buFont typeface="Wingdings 2" charset="2"/>
              <a:buChar char=""/>
            </a:pPr>
            <a:r>
              <a:rPr b="0" lang="ru-RU" sz="18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Образец текста</a:t>
            </a:r>
            <a:endParaRPr b="0" lang="en-US" sz="18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  <a:p>
            <a:pPr lvl="1" marL="720000" indent="-270000" defTabSz="457200">
              <a:lnSpc>
                <a:spcPct val="100000"/>
              </a:lnSpc>
              <a:spcBef>
                <a:spcPts val="320"/>
              </a:spcBef>
              <a:spcAft>
                <a:spcPts val="601"/>
              </a:spcAft>
              <a:buClr>
                <a:srgbClr val="dadada"/>
              </a:buClr>
              <a:buSzPct val="70000"/>
              <a:buFont typeface="Wingdings 2" charset="2"/>
              <a:buChar char=""/>
            </a:pPr>
            <a:r>
              <a:rPr b="0" lang="ru-RU" sz="16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Второй уровень</a:t>
            </a:r>
            <a:endParaRPr b="0" lang="en-US" sz="16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  <a:p>
            <a:pPr lvl="2" marL="1026000" indent="-216000" defTabSz="457200">
              <a:lnSpc>
                <a:spcPct val="100000"/>
              </a:lnSpc>
              <a:spcBef>
                <a:spcPts val="281"/>
              </a:spcBef>
              <a:spcAft>
                <a:spcPts val="601"/>
              </a:spcAft>
              <a:buClr>
                <a:srgbClr val="dadada"/>
              </a:buClr>
              <a:buSzPct val="70000"/>
              <a:buFont typeface="Wingdings 2" charset="2"/>
              <a:buChar char=""/>
            </a:pPr>
            <a:r>
              <a:rPr b="0" lang="ru-RU" sz="14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Третий уровень</a:t>
            </a:r>
            <a:endParaRPr b="0" lang="en-US" sz="14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  <a:p>
            <a:pPr lvl="3" marL="1386000" indent="-216000" defTabSz="457200">
              <a:lnSpc>
                <a:spcPct val="100000"/>
              </a:lnSpc>
              <a:spcBef>
                <a:spcPts val="241"/>
              </a:spcBef>
              <a:spcAft>
                <a:spcPts val="601"/>
              </a:spcAft>
              <a:buClr>
                <a:srgbClr val="dadada"/>
              </a:buClr>
              <a:buSzPct val="70000"/>
              <a:buFont typeface="Wingdings 2" charset="2"/>
              <a:buChar char=""/>
            </a:pPr>
            <a:r>
              <a:rPr b="0" lang="ru-RU" sz="12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Четвертый уровень</a:t>
            </a:r>
            <a:endParaRPr b="0" lang="en-US" sz="12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  <a:p>
            <a:pPr lvl="4" marL="1674000" indent="-216000" defTabSz="457200">
              <a:lnSpc>
                <a:spcPct val="100000"/>
              </a:lnSpc>
              <a:spcBef>
                <a:spcPts val="241"/>
              </a:spcBef>
              <a:spcAft>
                <a:spcPts val="601"/>
              </a:spcAft>
              <a:buClr>
                <a:srgbClr val="dadada"/>
              </a:buClr>
              <a:buSzPct val="70000"/>
              <a:buFont typeface="Wingdings 2" charset="2"/>
              <a:buChar char=""/>
            </a:pPr>
            <a:r>
              <a:rPr b="0" lang="ru-RU" sz="12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Пятый уровень</a:t>
            </a:r>
            <a:endParaRPr b="0" lang="en-US" sz="12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</p:txBody>
      </p:sp>
      <p:sp>
        <p:nvSpPr>
          <p:cNvPr id="89" name="PlaceHolder 6"/>
          <p:cNvSpPr>
            <a:spLocks noGrp="1"/>
          </p:cNvSpPr>
          <p:nvPr>
            <p:ph type="dt" idx="37"/>
          </p:nvPr>
        </p:nvSpPr>
        <p:spPr>
          <a:xfrm>
            <a:off x="7678800" y="58831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RU" sz="1000" strike="noStrike" u="none">
                <a:solidFill>
                  <a:schemeClr val="lt1">
                    <a:lumMod val="95000"/>
                  </a:schemeClr>
                </a:solidFill>
                <a:effectLst/>
                <a:uFillTx/>
                <a:latin typeface="Calisto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b="0" lang="ru-RU" sz="1000" strike="noStrike" u="none">
                <a:solidFill>
                  <a:schemeClr val="lt1">
                    <a:lumMod val="95000"/>
                  </a:schemeClr>
                </a:solidFill>
                <a:effectLst/>
                <a:uFillTx/>
                <a:latin typeface="Calisto MT"/>
              </a:rPr>
              <a:t>&lt;дата/время&gt;</a:t>
            </a:r>
            <a:endParaRPr b="0" lang="ru-RU" sz="10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90" name="PlaceHolder 7"/>
          <p:cNvSpPr>
            <a:spLocks noGrp="1"/>
          </p:cNvSpPr>
          <p:nvPr>
            <p:ph type="ftr" idx="38"/>
          </p:nvPr>
        </p:nvSpPr>
        <p:spPr>
          <a:xfrm>
            <a:off x="913680" y="5883120"/>
            <a:ext cx="66726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91" name="PlaceHolder 8"/>
          <p:cNvSpPr>
            <a:spLocks noGrp="1"/>
          </p:cNvSpPr>
          <p:nvPr>
            <p:ph type="sldNum" idx="39"/>
          </p:nvPr>
        </p:nvSpPr>
        <p:spPr>
          <a:xfrm>
            <a:off x="10514160" y="5883120"/>
            <a:ext cx="753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RU" sz="1000" strike="noStrike" u="none">
                <a:solidFill>
                  <a:schemeClr val="lt1">
                    <a:lumMod val="95000"/>
                  </a:schemeClr>
                </a:solidFill>
                <a:effectLst/>
                <a:uFillTx/>
                <a:latin typeface="Calisto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0F5F7B48-44CC-4D97-9CF5-E45939C22BE0}" type="slidenum">
              <a:rPr b="0" lang="ru-RU" sz="1000" strike="noStrike" u="none">
                <a:solidFill>
                  <a:schemeClr val="lt1">
                    <a:lumMod val="95000"/>
                  </a:schemeClr>
                </a:solidFill>
                <a:effectLst/>
                <a:uFillTx/>
                <a:latin typeface="Calisto MT"/>
              </a:rPr>
              <a:t>&lt;номер&gt;</a:t>
            </a:fld>
            <a:endParaRPr b="0" lang="ru-RU" sz="10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Только заголовок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913680" y="609480"/>
            <a:ext cx="10353240" cy="970200"/>
          </a:xfrm>
          <a:prstGeom prst="rect">
            <a:avLst/>
          </a:prstGeom>
          <a:noFill/>
          <a:ln w="0">
            <a:noFill/>
          </a:ln>
          <a:effectLst>
            <a:outerShdw dist="0" dir="0" blurRad="25560" rotWithShape="0">
              <a:srgbClr val="000000">
                <a:alpha val="46000"/>
              </a:srgbClr>
            </a:outerShdw>
          </a:effectLst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ru-RU" sz="40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Образец заголовка</a:t>
            </a:r>
            <a:endParaRPr b="0" lang="en-US" sz="4000" strike="noStrike" u="none">
              <a:solidFill>
                <a:schemeClr val="lt1"/>
              </a:solidFill>
              <a:effectLst/>
              <a:uFillTx/>
              <a:latin typeface="Calisto MT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dt" idx="40"/>
          </p:nvPr>
        </p:nvSpPr>
        <p:spPr>
          <a:xfrm>
            <a:off x="7678800" y="58831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RU" sz="1000" strike="noStrike" u="none">
                <a:solidFill>
                  <a:schemeClr val="lt1">
                    <a:lumMod val="95000"/>
                  </a:schemeClr>
                </a:solidFill>
                <a:effectLst/>
                <a:uFillTx/>
                <a:latin typeface="Calisto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b="0" lang="ru-RU" sz="1000" strike="noStrike" u="none">
                <a:solidFill>
                  <a:schemeClr val="lt1">
                    <a:lumMod val="95000"/>
                  </a:schemeClr>
                </a:solidFill>
                <a:effectLst/>
                <a:uFillTx/>
                <a:latin typeface="Calisto MT"/>
              </a:rPr>
              <a:t>&lt;дата/время&gt;</a:t>
            </a:r>
            <a:endParaRPr b="0" lang="ru-RU" sz="10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ftr" idx="41"/>
          </p:nvPr>
        </p:nvSpPr>
        <p:spPr>
          <a:xfrm>
            <a:off x="913680" y="5883120"/>
            <a:ext cx="66726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sldNum" idx="42"/>
          </p:nvPr>
        </p:nvSpPr>
        <p:spPr>
          <a:xfrm>
            <a:off x="10514160" y="5883120"/>
            <a:ext cx="753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RU" sz="1000" strike="noStrike" u="none">
                <a:solidFill>
                  <a:schemeClr val="lt1">
                    <a:lumMod val="95000"/>
                  </a:schemeClr>
                </a:solidFill>
                <a:effectLst/>
                <a:uFillTx/>
                <a:latin typeface="Calisto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5B8DF6BE-5EFD-47A2-AB73-D4B326C8ACDF}" type="slidenum">
              <a:rPr b="0" lang="ru-RU" sz="1000" strike="noStrike" u="none">
                <a:solidFill>
                  <a:schemeClr val="lt1">
                    <a:lumMod val="95000"/>
                  </a:schemeClr>
                </a:solidFill>
                <a:effectLst/>
                <a:uFillTx/>
                <a:latin typeface="Calisto MT"/>
              </a:rPr>
              <a:t>&lt;номер&gt;</a:t>
            </a:fld>
            <a:endParaRPr b="0" lang="ru-RU" sz="10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Пустой слайд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dt" idx="43"/>
          </p:nvPr>
        </p:nvSpPr>
        <p:spPr>
          <a:xfrm>
            <a:off x="7678800" y="58831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RU" sz="1000" strike="noStrike" u="none">
                <a:solidFill>
                  <a:schemeClr val="lt1">
                    <a:lumMod val="95000"/>
                  </a:schemeClr>
                </a:solidFill>
                <a:effectLst/>
                <a:uFillTx/>
                <a:latin typeface="Calisto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b="0" lang="ru-RU" sz="1000" strike="noStrike" u="none">
                <a:solidFill>
                  <a:schemeClr val="lt1">
                    <a:lumMod val="95000"/>
                  </a:schemeClr>
                </a:solidFill>
                <a:effectLst/>
                <a:uFillTx/>
                <a:latin typeface="Calisto MT"/>
              </a:rPr>
              <a:t>&lt;дата/время&gt;</a:t>
            </a:r>
            <a:endParaRPr b="0" lang="ru-RU" sz="10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ftr" idx="44"/>
          </p:nvPr>
        </p:nvSpPr>
        <p:spPr>
          <a:xfrm>
            <a:off x="913680" y="5883120"/>
            <a:ext cx="66726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sldNum" idx="45"/>
          </p:nvPr>
        </p:nvSpPr>
        <p:spPr>
          <a:xfrm>
            <a:off x="10514160" y="5883120"/>
            <a:ext cx="753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RU" sz="1000" strike="noStrike" u="none">
                <a:solidFill>
                  <a:schemeClr val="lt1">
                    <a:lumMod val="95000"/>
                  </a:schemeClr>
                </a:solidFill>
                <a:effectLst/>
                <a:uFillTx/>
                <a:latin typeface="Calisto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1A779F5A-3A40-4139-AB1C-7007F0BB23CB}" type="slidenum">
              <a:rPr b="0" lang="ru-RU" sz="1000" strike="noStrike" u="none">
                <a:solidFill>
                  <a:schemeClr val="lt1">
                    <a:lumMod val="95000"/>
                  </a:schemeClr>
                </a:solidFill>
                <a:effectLst/>
                <a:uFillTx/>
                <a:latin typeface="Calisto MT"/>
              </a:rPr>
              <a:t>&lt;номер&gt;</a:t>
            </a:fld>
            <a:endParaRPr b="0" lang="ru-RU" sz="10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chemeClr val="lt1"/>
                </a:solidFill>
                <a:effectLst/>
                <a:uFillTx/>
                <a:latin typeface="Calisto MT"/>
              </a:rPr>
              <a:t>Для правки текста заглавия щёлкните мышью</a:t>
            </a:r>
            <a:endParaRPr b="0" lang="en-US" sz="1800" strike="noStrike" u="none">
              <a:solidFill>
                <a:schemeClr val="lt1"/>
              </a:solidFill>
              <a:effectLst/>
              <a:uFillTx/>
              <a:latin typeface="Calisto MT"/>
            </a:endParaRPr>
          </a:p>
        </p:txBody>
      </p:sp>
      <p:sp>
        <p:nvSpPr>
          <p:cNvPr id="100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Для правки структуры щёлкните мышью</a:t>
            </a:r>
            <a:endParaRPr b="0" lang="en-US" sz="20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6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Второй уровень структуры</a:t>
            </a:r>
            <a:endParaRPr b="0" lang="en-US" sz="16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Третий уровень структуры</a:t>
            </a:r>
            <a:endParaRPr b="0" lang="en-US" sz="14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4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Четвёртый уровень структуры</a:t>
            </a:r>
            <a:endParaRPr b="0" lang="en-US" sz="14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Пятый уровень структуры</a:t>
            </a:r>
            <a:endParaRPr b="0" lang="en-US" sz="20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Шестой уровень структуры</a:t>
            </a:r>
            <a:endParaRPr b="0" lang="en-US" sz="20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Седьмой уровень структуры</a:t>
            </a:r>
            <a:endParaRPr b="0" lang="en-US" sz="20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ъект с подписью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913680" y="609480"/>
            <a:ext cx="3706560" cy="1821600"/>
          </a:xfrm>
          <a:prstGeom prst="rect">
            <a:avLst/>
          </a:prstGeom>
          <a:noFill/>
          <a:ln w="0">
            <a:noFill/>
          </a:ln>
          <a:effectLst>
            <a:outerShdw dist="0" dir="0" blurRad="25560" rotWithShape="0">
              <a:srgbClr val="000000">
                <a:alpha val="46000"/>
              </a:srgbClr>
            </a:outerShdw>
          </a:effectLst>
        </p:spPr>
        <p:txBody>
          <a:bodyPr lIns="91440" rIns="91440" tIns="45720" bIns="45720" anchor="b">
            <a:norm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ru-RU" sz="24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Образец заголовка</a:t>
            </a:r>
            <a:endParaRPr b="0" lang="en-US" sz="2400" strike="noStrike" u="none">
              <a:solidFill>
                <a:schemeClr val="lt1"/>
              </a:solidFill>
              <a:effectLst/>
              <a:uFillTx/>
              <a:latin typeface="Calisto MT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 type="body"/>
          </p:nvPr>
        </p:nvSpPr>
        <p:spPr>
          <a:xfrm>
            <a:off x="4855680" y="609480"/>
            <a:ext cx="6411600" cy="5181120"/>
          </a:xfrm>
          <a:prstGeom prst="rect">
            <a:avLst/>
          </a:prstGeom>
          <a:noFill/>
          <a:ln w="0">
            <a:noFill/>
          </a:ln>
          <a:effectLst>
            <a:outerShdw dist="0" dir="0" blurRad="25560" rotWithShape="0">
              <a:srgbClr val="000000">
                <a:alpha val="46000"/>
              </a:srgbClr>
            </a:outerShdw>
          </a:effectLst>
        </p:spPr>
        <p:txBody>
          <a:bodyPr lIns="91440" rIns="91440" tIns="45720" bIns="45720" anchor="t">
            <a:normAutofit/>
          </a:bodyPr>
          <a:p>
            <a:pPr marL="343080" indent="-306000" defTabSz="457200">
              <a:lnSpc>
                <a:spcPct val="100000"/>
              </a:lnSpc>
              <a:spcBef>
                <a:spcPts val="400"/>
              </a:spcBef>
              <a:spcAft>
                <a:spcPts val="601"/>
              </a:spcAft>
              <a:buClr>
                <a:srgbClr val="dadada"/>
              </a:buClr>
              <a:buSzPct val="70000"/>
              <a:buFont typeface="Wingdings 2" charset="2"/>
              <a:buChar char=""/>
            </a:pPr>
            <a:r>
              <a:rPr b="0" lang="ru-RU" sz="20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Образец текста</a:t>
            </a:r>
            <a:endParaRPr b="0" lang="en-US" sz="20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  <a:p>
            <a:pPr lvl="1" marL="720000" indent="-270000" defTabSz="45720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Clr>
                <a:srgbClr val="dadada"/>
              </a:buClr>
              <a:buSzPct val="70000"/>
              <a:buFont typeface="Wingdings 2" charset="2"/>
              <a:buChar char=""/>
            </a:pPr>
            <a:r>
              <a:rPr b="0" lang="ru-RU" sz="18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Второй уровень</a:t>
            </a:r>
            <a:endParaRPr b="0" lang="en-US" sz="18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  <a:p>
            <a:pPr lvl="2" marL="1026000" indent="-216000" defTabSz="457200">
              <a:lnSpc>
                <a:spcPct val="100000"/>
              </a:lnSpc>
              <a:spcBef>
                <a:spcPts val="320"/>
              </a:spcBef>
              <a:spcAft>
                <a:spcPts val="601"/>
              </a:spcAft>
              <a:buClr>
                <a:srgbClr val="dadada"/>
              </a:buClr>
              <a:buSzPct val="70000"/>
              <a:buFont typeface="Wingdings 2" charset="2"/>
              <a:buChar char=""/>
            </a:pPr>
            <a:r>
              <a:rPr b="0" lang="ru-RU" sz="16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Третий уровень</a:t>
            </a:r>
            <a:endParaRPr b="0" lang="en-US" sz="16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  <a:p>
            <a:pPr lvl="3" marL="1386000" indent="-216000" defTabSz="457200">
              <a:lnSpc>
                <a:spcPct val="100000"/>
              </a:lnSpc>
              <a:spcBef>
                <a:spcPts val="281"/>
              </a:spcBef>
              <a:spcAft>
                <a:spcPts val="601"/>
              </a:spcAft>
              <a:buClr>
                <a:srgbClr val="dadada"/>
              </a:buClr>
              <a:buSzPct val="70000"/>
              <a:buFont typeface="Wingdings 2" charset="2"/>
              <a:buChar char=""/>
            </a:pPr>
            <a:r>
              <a:rPr b="0" lang="ru-RU" sz="14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Четвертый уровень</a:t>
            </a:r>
            <a:endParaRPr b="0" lang="en-US" sz="14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  <a:p>
            <a:pPr lvl="4" marL="1674000" indent="-216000" defTabSz="457200">
              <a:lnSpc>
                <a:spcPct val="100000"/>
              </a:lnSpc>
              <a:spcBef>
                <a:spcPts val="281"/>
              </a:spcBef>
              <a:spcAft>
                <a:spcPts val="601"/>
              </a:spcAft>
              <a:buClr>
                <a:srgbClr val="dadada"/>
              </a:buClr>
              <a:buSzPct val="70000"/>
              <a:buFont typeface="Wingdings 2" charset="2"/>
              <a:buChar char=""/>
            </a:pPr>
            <a:r>
              <a:rPr b="0" lang="ru-RU" sz="14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Пятый уровень</a:t>
            </a:r>
            <a:endParaRPr b="0" lang="en-US" sz="14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</p:txBody>
      </p:sp>
      <p:sp>
        <p:nvSpPr>
          <p:cNvPr id="103" name="PlaceHolder 3"/>
          <p:cNvSpPr>
            <a:spLocks noGrp="1"/>
          </p:cNvSpPr>
          <p:nvPr>
            <p:ph type="body"/>
          </p:nvPr>
        </p:nvSpPr>
        <p:spPr>
          <a:xfrm>
            <a:off x="913680" y="2431440"/>
            <a:ext cx="3706560" cy="3359160"/>
          </a:xfrm>
          <a:prstGeom prst="rect">
            <a:avLst/>
          </a:prstGeom>
          <a:noFill/>
          <a:ln w="0">
            <a:noFill/>
          </a:ln>
          <a:effectLst>
            <a:outerShdw dist="0" dir="0" blurRad="25560" rotWithShape="0">
              <a:srgbClr val="000000">
                <a:alpha val="46000"/>
              </a:srgbClr>
            </a:outerShdw>
          </a:effectLst>
        </p:spPr>
        <p:txBody>
          <a:bodyPr lIns="91440" rIns="91440" tIns="45720" bIns="45720" anchor="t">
            <a:normAutofit/>
          </a:bodyPr>
          <a:p>
            <a:pPr indent="0" algn="ctr" defTabSz="457200">
              <a:lnSpc>
                <a:spcPct val="100000"/>
              </a:lnSpc>
              <a:spcBef>
                <a:spcPts val="320"/>
              </a:spcBef>
              <a:spcAft>
                <a:spcPts val="601"/>
              </a:spcAft>
              <a:buNone/>
              <a:tabLst>
                <a:tab algn="l" pos="0"/>
              </a:tabLst>
            </a:pPr>
            <a:r>
              <a:rPr b="0" lang="ru-RU" sz="16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Образец текста</a:t>
            </a:r>
            <a:endParaRPr b="0" lang="en-US" sz="16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</p:txBody>
      </p:sp>
      <p:sp>
        <p:nvSpPr>
          <p:cNvPr id="104" name="PlaceHolder 4"/>
          <p:cNvSpPr>
            <a:spLocks noGrp="1"/>
          </p:cNvSpPr>
          <p:nvPr>
            <p:ph type="dt" idx="46"/>
          </p:nvPr>
        </p:nvSpPr>
        <p:spPr>
          <a:xfrm>
            <a:off x="7678800" y="58831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RU" sz="1000" strike="noStrike" u="none">
                <a:solidFill>
                  <a:schemeClr val="lt1">
                    <a:lumMod val="95000"/>
                  </a:schemeClr>
                </a:solidFill>
                <a:effectLst/>
                <a:uFillTx/>
                <a:latin typeface="Calisto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b="0" lang="ru-RU" sz="1000" strike="noStrike" u="none">
                <a:solidFill>
                  <a:schemeClr val="lt1">
                    <a:lumMod val="95000"/>
                  </a:schemeClr>
                </a:solidFill>
                <a:effectLst/>
                <a:uFillTx/>
                <a:latin typeface="Calisto MT"/>
              </a:rPr>
              <a:t>&lt;дата/время&gt;</a:t>
            </a:r>
            <a:endParaRPr b="0" lang="ru-RU" sz="10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05" name="PlaceHolder 5"/>
          <p:cNvSpPr>
            <a:spLocks noGrp="1"/>
          </p:cNvSpPr>
          <p:nvPr>
            <p:ph type="ftr" idx="47"/>
          </p:nvPr>
        </p:nvSpPr>
        <p:spPr>
          <a:xfrm>
            <a:off x="913680" y="5883120"/>
            <a:ext cx="66726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06" name="PlaceHolder 6"/>
          <p:cNvSpPr>
            <a:spLocks noGrp="1"/>
          </p:cNvSpPr>
          <p:nvPr>
            <p:ph type="sldNum" idx="48"/>
          </p:nvPr>
        </p:nvSpPr>
        <p:spPr>
          <a:xfrm>
            <a:off x="10514160" y="5883120"/>
            <a:ext cx="753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RU" sz="1000" strike="noStrike" u="none">
                <a:solidFill>
                  <a:schemeClr val="lt1">
                    <a:lumMod val="95000"/>
                  </a:schemeClr>
                </a:solidFill>
                <a:effectLst/>
                <a:uFillTx/>
                <a:latin typeface="Calisto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6B3F6E72-D1DC-49FC-A3A4-2D432FF83DC0}" type="slidenum">
              <a:rPr b="0" lang="ru-RU" sz="1000" strike="noStrike" u="none">
                <a:solidFill>
                  <a:schemeClr val="lt1">
                    <a:lumMod val="95000"/>
                  </a:schemeClr>
                </a:solidFill>
                <a:effectLst/>
                <a:uFillTx/>
                <a:latin typeface="Calisto MT"/>
              </a:rPr>
              <a:t>&lt;номер&gt;</a:t>
            </a:fld>
            <a:endParaRPr b="0" lang="ru-RU" sz="10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Рисунок с подписью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Picture 21" descr="Slate-V2-HD-vertPhotoInset.png"/>
          <p:cNvPicPr/>
          <p:nvPr/>
        </p:nvPicPr>
        <p:blipFill>
          <a:blip r:embed="rId3"/>
          <a:stretch/>
        </p:blipFill>
        <p:spPr>
          <a:xfrm>
            <a:off x="7293600" y="609480"/>
            <a:ext cx="3583800" cy="5204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913680" y="609840"/>
            <a:ext cx="5934600" cy="1828800"/>
          </a:xfrm>
          <a:prstGeom prst="rect">
            <a:avLst/>
          </a:prstGeom>
          <a:noFill/>
          <a:ln w="0">
            <a:noFill/>
          </a:ln>
          <a:effectLst>
            <a:outerShdw dist="0" dir="0" blurRad="25560" rotWithShape="0">
              <a:srgbClr val="000000">
                <a:alpha val="46000"/>
              </a:srgbClr>
            </a:outerShdw>
          </a:effectLst>
        </p:spPr>
        <p:txBody>
          <a:bodyPr lIns="91440" rIns="91440" tIns="45720" bIns="45720" anchor="b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ru-RU" sz="32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Образец заголовка</a:t>
            </a:r>
            <a:endParaRPr b="0" lang="en-US" sz="3200" strike="noStrike" u="none">
              <a:solidFill>
                <a:schemeClr val="lt1"/>
              </a:solidFill>
              <a:effectLst/>
              <a:uFillTx/>
              <a:latin typeface="Calisto MT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7442640" y="763560"/>
            <a:ext cx="3275280" cy="4912560"/>
          </a:xfrm>
          <a:prstGeom prst="rect">
            <a:avLst/>
          </a:prstGeom>
          <a:noFill/>
          <a:ln w="0">
            <a:noFill/>
          </a:ln>
          <a:effectLst>
            <a:outerShdw dist="25417" dir="4463340" blurRad="38160" rotWithShape="0">
              <a:srgbClr val="000000">
                <a:alpha val="36000"/>
              </a:srgbClr>
            </a:outerShdw>
          </a:effectLst>
        </p:spPr>
        <p:txBody>
          <a:bodyPr lIns="90000" rIns="90000" tIns="45000" bIns="45000" anchor="t">
            <a:normAutofit/>
          </a:bodyPr>
          <a:p>
            <a:pPr indent="0" algn="ctr" defTabSz="4572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600" strike="noStrike" u="none">
                <a:solidFill>
                  <a:schemeClr val="lt1"/>
                </a:solidFill>
                <a:effectLst/>
                <a:uFillTx/>
                <a:latin typeface="Calisto MT"/>
              </a:rPr>
              <a:t>Вставка рисунка</a:t>
            </a:r>
            <a:endParaRPr b="0" lang="en-US" sz="16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 type="body"/>
          </p:nvPr>
        </p:nvSpPr>
        <p:spPr>
          <a:xfrm>
            <a:off x="913680" y="2439360"/>
            <a:ext cx="5934600" cy="3375720"/>
          </a:xfrm>
          <a:prstGeom prst="rect">
            <a:avLst/>
          </a:prstGeom>
          <a:noFill/>
          <a:ln w="0">
            <a:noFill/>
          </a:ln>
          <a:effectLst>
            <a:outerShdw dist="0" dir="0" blurRad="25560" rotWithShape="0">
              <a:srgbClr val="000000">
                <a:alpha val="46000"/>
              </a:srgbClr>
            </a:outerShdw>
          </a:effectLst>
        </p:spPr>
        <p:txBody>
          <a:bodyPr lIns="91440" rIns="91440" tIns="45720" bIns="45720" anchor="t">
            <a:normAutofit/>
          </a:bodyPr>
          <a:p>
            <a:pPr indent="0" algn="ctr" defTabSz="457200">
              <a:lnSpc>
                <a:spcPct val="100000"/>
              </a:lnSpc>
              <a:spcBef>
                <a:spcPts val="320"/>
              </a:spcBef>
              <a:spcAft>
                <a:spcPts val="601"/>
              </a:spcAft>
              <a:buNone/>
              <a:tabLst>
                <a:tab algn="l" pos="0"/>
              </a:tabLst>
            </a:pPr>
            <a:r>
              <a:rPr b="0" lang="ru-RU" sz="1600" strike="noStrike" u="none">
                <a:solidFill>
                  <a:schemeClr val="lt2"/>
                </a:solidFill>
                <a:effectLst/>
                <a:uFillTx/>
                <a:latin typeface="Calisto MT"/>
              </a:rPr>
              <a:t>Образец текста</a:t>
            </a:r>
            <a:endParaRPr b="0" lang="en-US" sz="1600" strike="noStrike" u="none">
              <a:solidFill>
                <a:schemeClr val="lt2"/>
              </a:solidFill>
              <a:effectLst/>
              <a:uFillTx/>
              <a:latin typeface="Calisto MT"/>
            </a:endParaRPr>
          </a:p>
        </p:txBody>
      </p:sp>
      <p:sp>
        <p:nvSpPr>
          <p:cNvPr id="111" name="PlaceHolder 4"/>
          <p:cNvSpPr>
            <a:spLocks noGrp="1"/>
          </p:cNvSpPr>
          <p:nvPr>
            <p:ph type="dt" idx="49"/>
          </p:nvPr>
        </p:nvSpPr>
        <p:spPr>
          <a:xfrm>
            <a:off x="7678800" y="58831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RU" sz="1000" strike="noStrike" u="none">
                <a:solidFill>
                  <a:schemeClr val="lt1">
                    <a:lumMod val="95000"/>
                  </a:schemeClr>
                </a:solidFill>
                <a:effectLst/>
                <a:uFillTx/>
                <a:latin typeface="Calisto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b="0" lang="ru-RU" sz="1000" strike="noStrike" u="none">
                <a:solidFill>
                  <a:schemeClr val="lt1">
                    <a:lumMod val="95000"/>
                  </a:schemeClr>
                </a:solidFill>
                <a:effectLst/>
                <a:uFillTx/>
                <a:latin typeface="Calisto MT"/>
              </a:rPr>
              <a:t>&lt;дата/время&gt;</a:t>
            </a:r>
            <a:endParaRPr b="0" lang="ru-RU" sz="10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12" name="PlaceHolder 5"/>
          <p:cNvSpPr>
            <a:spLocks noGrp="1"/>
          </p:cNvSpPr>
          <p:nvPr>
            <p:ph type="ftr" idx="50"/>
          </p:nvPr>
        </p:nvSpPr>
        <p:spPr>
          <a:xfrm>
            <a:off x="913680" y="5883120"/>
            <a:ext cx="66726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13" name="PlaceHolder 6"/>
          <p:cNvSpPr>
            <a:spLocks noGrp="1"/>
          </p:cNvSpPr>
          <p:nvPr>
            <p:ph type="sldNum" idx="51"/>
          </p:nvPr>
        </p:nvSpPr>
        <p:spPr>
          <a:xfrm>
            <a:off x="10514160" y="5883120"/>
            <a:ext cx="753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RU" sz="1000" strike="noStrike" u="none">
                <a:solidFill>
                  <a:schemeClr val="lt1">
                    <a:lumMod val="95000"/>
                  </a:schemeClr>
                </a:solidFill>
                <a:effectLst/>
                <a:uFillTx/>
                <a:latin typeface="Calisto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60A67B1F-E83B-4775-82ED-C6E509635E2D}" type="slidenum">
              <a:rPr b="0" lang="ru-RU" sz="1000" strike="noStrike" u="none">
                <a:solidFill>
                  <a:schemeClr val="lt1">
                    <a:lumMod val="95000"/>
                  </a:schemeClr>
                </a:solidFill>
                <a:effectLst/>
                <a:uFillTx/>
                <a:latin typeface="Calisto MT"/>
              </a:rPr>
              <a:t>&lt;номер&gt;</a:t>
            </a:fld>
            <a:endParaRPr b="0" lang="ru-RU" sz="10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7.png"/><Relationship Id="rId3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slideLayout" Target="../slideLayouts/slideLayout10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10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image" Target="../media/image19.png"/><Relationship Id="rId8" Type="http://schemas.openxmlformats.org/officeDocument/2006/relationships/image" Target="../media/image20.png"/><Relationship Id="rId9" Type="http://schemas.openxmlformats.org/officeDocument/2006/relationships/slideLayout" Target="../slideLayouts/slideLayout10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8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Image 0" descr="preencoded.png"/>
          <p:cNvPicPr/>
          <p:nvPr/>
        </p:nvPicPr>
        <p:blipFill>
          <a:blip r:embed="rId2"/>
          <a:stretch/>
        </p:blipFill>
        <p:spPr>
          <a:xfrm>
            <a:off x="0" y="0"/>
            <a:ext cx="457164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1" name="Text 0"/>
          <p:cNvSpPr/>
          <p:nvPr/>
        </p:nvSpPr>
        <p:spPr>
          <a:xfrm>
            <a:off x="5109120" y="1191600"/>
            <a:ext cx="7416000" cy="2024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ts val="5301"/>
              </a:lnSpc>
              <a:tabLst>
                <a:tab algn="l" pos="0"/>
              </a:tabLst>
            </a:pPr>
            <a:r>
              <a:rPr b="0" lang="en-US" sz="4250" strike="noStrike" u="none">
                <a:solidFill>
                  <a:srgbClr val="f5f0f0"/>
                </a:solidFill>
                <a:effectLst/>
                <a:uFillTx/>
                <a:latin typeface="Merriweather"/>
                <a:ea typeface="Merriweather"/>
              </a:rPr>
              <a:t>Мониторинг электрических сетей MESS/DESS/AIMS</a:t>
            </a:r>
            <a:endParaRPr b="0" lang="ru-RU" sz="42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2" name="Text 1"/>
          <p:cNvSpPr/>
          <p:nvPr/>
        </p:nvSpPr>
        <p:spPr>
          <a:xfrm>
            <a:off x="5109120" y="4084920"/>
            <a:ext cx="7415640" cy="103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2701"/>
              </a:lnSpc>
              <a:tabLst>
                <a:tab algn="l" pos="0"/>
              </a:tabLst>
            </a:pPr>
            <a:r>
              <a:rPr b="0" lang="en-US" sz="220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Представляем инновационное решение для мониторинга и управления электрическими сетями, разработанное с учетом вызовов современной энергетики</a:t>
            </a:r>
            <a:endParaRPr b="0" lang="ru-RU" sz="2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 0"/>
          <p:cNvSpPr/>
          <p:nvPr/>
        </p:nvSpPr>
        <p:spPr>
          <a:xfrm>
            <a:off x="690480" y="16920"/>
            <a:ext cx="10810440" cy="870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ctr" defTabSz="914400">
              <a:lnSpc>
                <a:spcPts val="5301"/>
              </a:lnSpc>
              <a:tabLst>
                <a:tab algn="l" pos="0"/>
              </a:tabLst>
            </a:pPr>
            <a:r>
              <a:rPr b="0" lang="en-US" sz="3600" strike="noStrike" u="none">
                <a:solidFill>
                  <a:srgbClr val="f5f0f0"/>
                </a:solidFill>
                <a:effectLst/>
                <a:uFillTx/>
                <a:latin typeface="Merriweather"/>
                <a:ea typeface="Merriweather"/>
              </a:rPr>
              <a:t>Актуальные проблемы электрических сетей</a:t>
            </a:r>
            <a:endParaRPr b="0" lang="ru-RU" sz="3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24" name="Image 0" descr="preencoded.png"/>
          <p:cNvPicPr/>
          <p:nvPr/>
        </p:nvPicPr>
        <p:blipFill>
          <a:blip r:embed="rId1"/>
          <a:stretch/>
        </p:blipFill>
        <p:spPr>
          <a:xfrm>
            <a:off x="1519200" y="766440"/>
            <a:ext cx="409320" cy="539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5" name="Image 3" descr="preencoded.png"/>
          <p:cNvPicPr/>
          <p:nvPr/>
        </p:nvPicPr>
        <p:blipFill>
          <a:blip r:embed="rId2"/>
          <a:stretch/>
        </p:blipFill>
        <p:spPr>
          <a:xfrm>
            <a:off x="5295600" y="766080"/>
            <a:ext cx="539280" cy="539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6" name="Image 2" descr="preencoded.png"/>
          <p:cNvPicPr/>
          <p:nvPr/>
        </p:nvPicPr>
        <p:blipFill>
          <a:blip r:embed="rId3"/>
          <a:stretch/>
        </p:blipFill>
        <p:spPr>
          <a:xfrm>
            <a:off x="9937080" y="766080"/>
            <a:ext cx="539280" cy="539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7" name="Text 1"/>
          <p:cNvSpPr/>
          <p:nvPr/>
        </p:nvSpPr>
        <p:spPr>
          <a:xfrm>
            <a:off x="227160" y="1428840"/>
            <a:ext cx="3216240" cy="33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ctr" defTabSz="914400">
              <a:lnSpc>
                <a:spcPts val="2650"/>
              </a:lnSpc>
              <a:tabLst>
                <a:tab algn="l" pos="0"/>
              </a:tabLst>
            </a:pPr>
            <a:r>
              <a:rPr b="0" lang="en-US" sz="1800" strike="noStrike" u="none">
                <a:solidFill>
                  <a:srgbClr val="e2e6e9"/>
                </a:solidFill>
                <a:effectLst/>
                <a:highlight>
                  <a:srgbClr val="2a6099"/>
                </a:highlight>
                <a:uFillTx/>
                <a:latin typeface="Merriweather"/>
                <a:ea typeface="Merriweather"/>
              </a:rPr>
              <a:t>Кризис кадров и </a:t>
            </a: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2650"/>
              </a:lnSpc>
              <a:tabLst>
                <a:tab algn="l" pos="0"/>
              </a:tabLst>
            </a:pPr>
            <a:r>
              <a:rPr b="0" lang="en-US" sz="1800" strike="noStrike" u="none">
                <a:solidFill>
                  <a:srgbClr val="e2e6e9"/>
                </a:solidFill>
                <a:effectLst/>
                <a:highlight>
                  <a:srgbClr val="2a6099"/>
                </a:highlight>
                <a:uFillTx/>
                <a:latin typeface="Merriweather"/>
                <a:ea typeface="Merriweather"/>
              </a:rPr>
              <a:t>компетенций</a:t>
            </a: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8" name="Text 7"/>
          <p:cNvSpPr/>
          <p:nvPr/>
        </p:nvSpPr>
        <p:spPr>
          <a:xfrm>
            <a:off x="4075920" y="1425600"/>
            <a:ext cx="3290040" cy="33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ctr" defTabSz="914400">
              <a:lnSpc>
                <a:spcPts val="2650"/>
              </a:lnSpc>
              <a:tabLst>
                <a:tab algn="l" pos="0"/>
              </a:tabLst>
            </a:pPr>
            <a:r>
              <a:rPr b="0" lang="en-US" sz="1800" strike="noStrike" u="none">
                <a:solidFill>
                  <a:srgbClr val="e2e6e9"/>
                </a:solidFill>
                <a:effectLst/>
                <a:highlight>
                  <a:srgbClr val="2a6099"/>
                </a:highlight>
                <a:uFillTx/>
                <a:latin typeface="Merriweather"/>
                <a:ea typeface="Merriweather"/>
              </a:rPr>
              <a:t>Сети – скрытая угроза</a:t>
            </a: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2650"/>
              </a:lnSpc>
              <a:tabLst>
                <a:tab algn="l" pos="0"/>
              </a:tabLst>
            </a:pPr>
            <a:r>
              <a:rPr b="0" lang="en-US" sz="1800" strike="noStrike" u="none">
                <a:solidFill>
                  <a:srgbClr val="e2e6e9"/>
                </a:solidFill>
                <a:effectLst/>
                <a:highlight>
                  <a:srgbClr val="2a6099"/>
                </a:highlight>
                <a:uFillTx/>
                <a:latin typeface="Merriweather"/>
                <a:ea typeface="Merriweather"/>
              </a:rPr>
              <a:t>промышленности</a:t>
            </a: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9" name="Text 5"/>
          <p:cNvSpPr/>
          <p:nvPr/>
        </p:nvSpPr>
        <p:spPr>
          <a:xfrm>
            <a:off x="8253000" y="1434240"/>
            <a:ext cx="3907440" cy="33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ctr" defTabSz="914400">
              <a:lnSpc>
                <a:spcPts val="2650"/>
              </a:lnSpc>
              <a:tabLst>
                <a:tab algn="l" pos="0"/>
              </a:tabLst>
            </a:pPr>
            <a:r>
              <a:rPr b="0" lang="en-US" sz="1800" strike="noStrike" u="none">
                <a:solidFill>
                  <a:srgbClr val="e2e6e9"/>
                </a:solidFill>
                <a:effectLst/>
                <a:highlight>
                  <a:srgbClr val="2a6099"/>
                </a:highlight>
                <a:uFillTx/>
                <a:latin typeface="Merriweather"/>
                <a:ea typeface="Merriweather"/>
              </a:rPr>
              <a:t>Ремонт по факту, </a:t>
            </a: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2650"/>
              </a:lnSpc>
              <a:tabLst>
                <a:tab algn="l" pos="0"/>
              </a:tabLst>
            </a:pPr>
            <a:r>
              <a:rPr b="0" lang="en-US" sz="1800" strike="noStrike" u="none">
                <a:solidFill>
                  <a:srgbClr val="e2e6e9"/>
                </a:solidFill>
                <a:effectLst/>
                <a:highlight>
                  <a:srgbClr val="2a6099"/>
                </a:highlight>
                <a:uFillTx/>
                <a:latin typeface="Merriweather"/>
                <a:ea typeface="Merriweather"/>
              </a:rPr>
              <a:t>а не профилактика</a:t>
            </a: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0" name="Text 2"/>
          <p:cNvSpPr/>
          <p:nvPr/>
        </p:nvSpPr>
        <p:spPr>
          <a:xfrm>
            <a:off x="364320" y="2172600"/>
            <a:ext cx="3453840" cy="103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2701"/>
              </a:lnSpc>
              <a:tabLst>
                <a:tab algn="l" pos="0"/>
              </a:tabLst>
            </a:pPr>
            <a:r>
              <a:rPr b="0" lang="en-US" sz="140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Нехватка квалифицированных специалистов и устаревшие методы работы приводят к снижению эффективности обслуживания сетей</a:t>
            </a:r>
            <a:endParaRPr b="0" lang="ru-RU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1" name="Text 8"/>
          <p:cNvSpPr/>
          <p:nvPr/>
        </p:nvSpPr>
        <p:spPr>
          <a:xfrm>
            <a:off x="4074840" y="2169360"/>
            <a:ext cx="4042080" cy="103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2701"/>
              </a:lnSpc>
              <a:tabLst>
                <a:tab algn="l" pos="0"/>
              </a:tabLst>
            </a:pPr>
            <a:r>
              <a:rPr b="0" lang="en-US" sz="140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Нестабильность электроснабжения и аварии в сетях могут парализовать промышленные предприятия, приводя к значительным убыткам</a:t>
            </a:r>
            <a:endParaRPr b="0" lang="ru-RU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2" name="Text 6"/>
          <p:cNvSpPr/>
          <p:nvPr/>
        </p:nvSpPr>
        <p:spPr>
          <a:xfrm>
            <a:off x="8373600" y="2169360"/>
            <a:ext cx="3907440" cy="103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2701"/>
              </a:lnSpc>
              <a:tabLst>
                <a:tab algn="l" pos="0"/>
              </a:tabLst>
            </a:pPr>
            <a:r>
              <a:rPr b="0" lang="en-US" sz="140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Отсутствие предиктивной аналитики приводит к дорогостоящим внеплановым ремонтам вместо предупредительного обслуживания</a:t>
            </a:r>
            <a:endParaRPr b="0" lang="ru-RU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33" name="Image 1" descr="preencoded.png"/>
          <p:cNvPicPr/>
          <p:nvPr/>
        </p:nvPicPr>
        <p:blipFill>
          <a:blip r:embed="rId4"/>
          <a:stretch/>
        </p:blipFill>
        <p:spPr>
          <a:xfrm>
            <a:off x="5295600" y="3948120"/>
            <a:ext cx="539280" cy="539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4" name="Text 3"/>
          <p:cNvSpPr/>
          <p:nvPr/>
        </p:nvSpPr>
        <p:spPr>
          <a:xfrm>
            <a:off x="4173480" y="4552560"/>
            <a:ext cx="2783880" cy="33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ts val="2650"/>
              </a:lnSpc>
              <a:tabLst>
                <a:tab algn="l" pos="0"/>
              </a:tabLst>
            </a:pPr>
            <a:r>
              <a:rPr b="0" lang="en-US" sz="2100" strike="noStrike" u="none">
                <a:solidFill>
                  <a:srgbClr val="e2e6e9"/>
                </a:solidFill>
                <a:effectLst/>
                <a:highlight>
                  <a:srgbClr val="2a6099"/>
                </a:highlight>
                <a:uFillTx/>
                <a:latin typeface="Merriweather"/>
                <a:ea typeface="Merriweather"/>
              </a:rPr>
              <a:t>Забытые сети 0,4 кВ</a:t>
            </a:r>
            <a:endParaRPr b="0" lang="ru-RU" sz="2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5" name="Text 4"/>
          <p:cNvSpPr/>
          <p:nvPr/>
        </p:nvSpPr>
        <p:spPr>
          <a:xfrm>
            <a:off x="276840" y="5055480"/>
            <a:ext cx="12004200" cy="103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2701"/>
              </a:lnSpc>
              <a:tabLst>
                <a:tab algn="l" pos="0"/>
              </a:tabLst>
            </a:pPr>
            <a:r>
              <a:rPr b="0" lang="en-US" sz="140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     Низковольтные сети часто остаются без должного внимания, что ведет к скрытым потерям и частым авариям</a:t>
            </a:r>
            <a:endParaRPr b="0" lang="ru-RU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 defTabSz="914400">
              <a:lnSpc>
                <a:spcPts val="2701"/>
              </a:lnSpc>
              <a:buClr>
                <a:srgbClr val="e2e6e9"/>
              </a:buClr>
              <a:buFont typeface="Arial"/>
              <a:buChar char="•"/>
              <a:tabLst>
                <a:tab algn="l" pos="0"/>
              </a:tabLst>
            </a:pPr>
            <a:r>
              <a:rPr b="0" lang="ru-RU" sz="140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Минэнерго не контролирует низковольтные сети, хотя именно они – самое слабое звено</a:t>
            </a:r>
            <a:endParaRPr b="0" lang="ru-RU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 defTabSz="914400">
              <a:lnSpc>
                <a:spcPts val="2701"/>
              </a:lnSpc>
              <a:buClr>
                <a:srgbClr val="e2e6e9"/>
              </a:buClr>
              <a:buFont typeface="Arial"/>
              <a:buChar char="•"/>
              <a:tabLst>
                <a:tab algn="l" pos="0"/>
              </a:tabLst>
            </a:pPr>
            <a:r>
              <a:rPr b="0" lang="ru-RU" sz="140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Основное внимание уделяется проблемам 6 кВ и выше, а 0,4 кВ остаются без должного мониторинга и модернизации</a:t>
            </a:r>
            <a:endParaRPr b="0" lang="ru-RU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 defTabSz="914400">
              <a:lnSpc>
                <a:spcPts val="2701"/>
              </a:lnSpc>
              <a:buClr>
                <a:srgbClr val="e2e6e9"/>
              </a:buClr>
              <a:buFont typeface="Arial"/>
              <a:buChar char="•"/>
              <a:tabLst>
                <a:tab algn="l" pos="0"/>
              </a:tabLst>
            </a:pPr>
            <a:r>
              <a:rPr b="0" lang="ru-RU" sz="140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Большинство потребителей считают, что достаточно просто установить счетчик, не задумываясь о состоянии сетей</a:t>
            </a:r>
            <a:endParaRPr b="0" lang="ru-RU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2701"/>
              </a:lnSpc>
              <a:tabLst>
                <a:tab algn="l" pos="0"/>
              </a:tabLst>
            </a:pPr>
            <a:endParaRPr b="0" lang="ru-RU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Text 0"/>
          <p:cNvSpPr/>
          <p:nvPr/>
        </p:nvSpPr>
        <p:spPr>
          <a:xfrm>
            <a:off x="2606400" y="211320"/>
            <a:ext cx="5199120" cy="637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ts val="4901"/>
              </a:lnSpc>
              <a:tabLst>
                <a:tab algn="l" pos="0"/>
              </a:tabLst>
            </a:pPr>
            <a:r>
              <a:rPr b="0" lang="en-US" sz="3200" strike="noStrike" u="none">
                <a:solidFill>
                  <a:srgbClr val="f5f0f0"/>
                </a:solidFill>
                <a:effectLst/>
                <a:uFillTx/>
                <a:latin typeface="Merriweather"/>
                <a:ea typeface="Merriweather"/>
              </a:rPr>
              <a:t>Ключевые риски в электросетях</a:t>
            </a:r>
            <a:endParaRPr b="0" lang="ru-RU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37" name="Image 0" descr="preencoded.png"/>
          <p:cNvPicPr/>
          <p:nvPr/>
        </p:nvPicPr>
        <p:blipFill>
          <a:blip r:embed="rId1"/>
          <a:stretch/>
        </p:blipFill>
        <p:spPr>
          <a:xfrm>
            <a:off x="462240" y="1181520"/>
            <a:ext cx="4512600" cy="4799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8" name="Text 1"/>
          <p:cNvSpPr/>
          <p:nvPr/>
        </p:nvSpPr>
        <p:spPr>
          <a:xfrm>
            <a:off x="5336280" y="1285920"/>
            <a:ext cx="6267600" cy="72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marL="343080" indent="-343080" defTabSz="914400">
              <a:lnSpc>
                <a:spcPts val="2500"/>
              </a:lnSpc>
              <a:buClr>
                <a:srgbClr val="e2e6e9"/>
              </a:buClr>
              <a:buFont typeface="Symbol" charset="2"/>
              <a:buChar char=""/>
            </a:pPr>
            <a:r>
              <a:rPr b="1" lang="en-US" sz="1400" spc="147" strike="noStrike" u="none">
                <a:solidFill>
                  <a:srgbClr val="e2e6e9"/>
                </a:solidFill>
                <a:effectLst/>
                <a:highlight>
                  <a:srgbClr val="2a6099"/>
                </a:highlight>
                <a:uFillTx/>
                <a:latin typeface="Merriweather"/>
                <a:ea typeface="Merriweather"/>
              </a:rPr>
              <a:t>Фазный дисбаланс</a:t>
            </a:r>
            <a:r>
              <a:rPr b="1" lang="en-US" sz="140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:</a:t>
            </a:r>
            <a:r>
              <a:rPr b="0" lang="en-US" sz="140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 Неравномерное распределение нагрузки приводит к перегреву оборудования и потере энергии</a:t>
            </a:r>
            <a:endParaRPr b="0" lang="ru-RU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9" name="Text 2"/>
          <p:cNvSpPr/>
          <p:nvPr/>
        </p:nvSpPr>
        <p:spPr>
          <a:xfrm>
            <a:off x="5336280" y="2239920"/>
            <a:ext cx="6267600" cy="72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marL="343080" indent="-343080" defTabSz="914400">
              <a:lnSpc>
                <a:spcPts val="2500"/>
              </a:lnSpc>
              <a:buClr>
                <a:srgbClr val="e2e6e9"/>
              </a:buClr>
              <a:buFont typeface="Symbol" charset="2"/>
              <a:buChar char=""/>
            </a:pPr>
            <a:r>
              <a:rPr b="1" lang="en-US" sz="1400" spc="147" strike="noStrike" u="none">
                <a:solidFill>
                  <a:srgbClr val="e2e6e9"/>
                </a:solidFill>
                <a:effectLst/>
                <a:highlight>
                  <a:srgbClr val="2a6099"/>
                </a:highlight>
                <a:uFillTx/>
                <a:latin typeface="Merriweather"/>
                <a:ea typeface="Merriweather"/>
              </a:rPr>
              <a:t>Скрытые утечки</a:t>
            </a:r>
            <a:r>
              <a:rPr b="1" lang="en-US" sz="140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:</a:t>
            </a:r>
            <a:r>
              <a:rPr b="0" lang="en-US" sz="140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 Незаметные, но постоянные потери электроэнергии, увеличивающие эксплуатационные расходы</a:t>
            </a:r>
            <a:endParaRPr b="0" lang="ru-RU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0" name="Text 3"/>
          <p:cNvSpPr/>
          <p:nvPr/>
        </p:nvSpPr>
        <p:spPr>
          <a:xfrm>
            <a:off x="5336280" y="2932560"/>
            <a:ext cx="6267600" cy="72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marL="343080" indent="-343080" defTabSz="914400">
              <a:lnSpc>
                <a:spcPts val="2500"/>
              </a:lnSpc>
              <a:buClr>
                <a:srgbClr val="e2e6e9"/>
              </a:buClr>
              <a:buFont typeface="Symbol" charset="2"/>
              <a:buChar char=""/>
            </a:pPr>
            <a:r>
              <a:rPr b="1" lang="en-US" sz="1400" spc="147" strike="noStrike" u="none">
                <a:solidFill>
                  <a:srgbClr val="e2e6e9"/>
                </a:solidFill>
                <a:effectLst/>
                <a:highlight>
                  <a:srgbClr val="2a6099"/>
                </a:highlight>
                <a:uFillTx/>
                <a:latin typeface="Merriweather"/>
                <a:ea typeface="Merriweather"/>
              </a:rPr>
              <a:t>Термические аварии</a:t>
            </a:r>
            <a:r>
              <a:rPr b="1" lang="en-US" sz="140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:</a:t>
            </a:r>
            <a:r>
              <a:rPr b="0" lang="en-US" sz="140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 Перегрев компонентов из-за перегрузок или неисправностей, ведущий к пожарам и выходу оборудования из строя</a:t>
            </a:r>
            <a:endParaRPr b="0" lang="ru-RU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1" name="Text 4"/>
          <p:cNvSpPr/>
          <p:nvPr/>
        </p:nvSpPr>
        <p:spPr>
          <a:xfrm>
            <a:off x="5318280" y="3985920"/>
            <a:ext cx="6267600" cy="72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marL="343080" indent="-343080" defTabSz="914400">
              <a:lnSpc>
                <a:spcPts val="2500"/>
              </a:lnSpc>
              <a:buClr>
                <a:srgbClr val="e2e6e9"/>
              </a:buClr>
              <a:buFont typeface="Symbol" charset="2"/>
              <a:buChar char=""/>
            </a:pPr>
            <a:r>
              <a:rPr b="1" lang="en-US" sz="1400" spc="147" strike="noStrike" u="none">
                <a:solidFill>
                  <a:srgbClr val="e2e6e9"/>
                </a:solidFill>
                <a:effectLst/>
                <a:highlight>
                  <a:srgbClr val="2a6099"/>
                </a:highlight>
                <a:uFillTx/>
                <a:latin typeface="Merriweather"/>
                <a:ea typeface="Merriweather"/>
              </a:rPr>
              <a:t>Киберугрозы</a:t>
            </a:r>
            <a:r>
              <a:rPr b="1" lang="en-US" sz="140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:</a:t>
            </a:r>
            <a:r>
              <a:rPr b="0" lang="en-US" sz="140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 Атаки на системы управления электросетями, способные вызвать масштабные сбои и отключения</a:t>
            </a:r>
            <a:endParaRPr b="0" lang="ru-RU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2" name="Text 5"/>
          <p:cNvSpPr/>
          <p:nvPr/>
        </p:nvSpPr>
        <p:spPr>
          <a:xfrm>
            <a:off x="5318280" y="5011200"/>
            <a:ext cx="6267600" cy="72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marL="343080" indent="-343080" defTabSz="914400">
              <a:lnSpc>
                <a:spcPts val="2500"/>
              </a:lnSpc>
              <a:buClr>
                <a:srgbClr val="e2e6e9"/>
              </a:buClr>
              <a:buFont typeface="Symbol" charset="2"/>
              <a:buChar char=""/>
            </a:pPr>
            <a:r>
              <a:rPr b="1" lang="en-US" sz="1400" spc="147" strike="noStrike" u="none">
                <a:solidFill>
                  <a:srgbClr val="e2e6e9"/>
                </a:solidFill>
                <a:effectLst/>
                <a:highlight>
                  <a:srgbClr val="2a6099"/>
                </a:highlight>
                <a:uFillTx/>
                <a:latin typeface="Merriweather"/>
                <a:ea typeface="Merriweather"/>
              </a:rPr>
              <a:t>Внешние угрозы</a:t>
            </a:r>
            <a:r>
              <a:rPr b="1" lang="en-US" sz="140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:</a:t>
            </a:r>
            <a:r>
              <a:rPr b="0" lang="en-US" sz="140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 Стихийные бедствия, акты вандализма и другие факторы, влияющие на стабильность работы сетей</a:t>
            </a:r>
            <a:endParaRPr b="0" lang="ru-RU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Image 0" descr="preencoded.png"/>
          <p:cNvPicPr/>
          <p:nvPr/>
        </p:nvPicPr>
        <p:blipFill>
          <a:blip r:embed="rId1"/>
          <a:stretch/>
        </p:blipFill>
        <p:spPr>
          <a:xfrm>
            <a:off x="3863520" y="1807920"/>
            <a:ext cx="3670200" cy="3670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4" name="Image 1" descr="preencoded.png"/>
          <p:cNvPicPr/>
          <p:nvPr/>
        </p:nvPicPr>
        <p:blipFill>
          <a:blip r:embed="rId2"/>
          <a:stretch/>
        </p:blipFill>
        <p:spPr>
          <a:xfrm>
            <a:off x="4707360" y="2618280"/>
            <a:ext cx="245160" cy="306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5" name="Image 2" descr="preencoded.png"/>
          <p:cNvPicPr/>
          <p:nvPr/>
        </p:nvPicPr>
        <p:blipFill>
          <a:blip r:embed="rId3"/>
          <a:stretch/>
        </p:blipFill>
        <p:spPr>
          <a:xfrm>
            <a:off x="3863520" y="1807920"/>
            <a:ext cx="3670200" cy="3670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6" name="Image 3" descr="preencoded.png"/>
          <p:cNvPicPr/>
          <p:nvPr/>
        </p:nvPicPr>
        <p:blipFill>
          <a:blip r:embed="rId4"/>
          <a:stretch/>
        </p:blipFill>
        <p:spPr>
          <a:xfrm>
            <a:off x="6408360" y="2606400"/>
            <a:ext cx="245160" cy="306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7" name="Image 4" descr="preencoded.png"/>
          <p:cNvPicPr/>
          <p:nvPr/>
        </p:nvPicPr>
        <p:blipFill>
          <a:blip r:embed="rId5"/>
          <a:stretch/>
        </p:blipFill>
        <p:spPr>
          <a:xfrm>
            <a:off x="3863520" y="1807920"/>
            <a:ext cx="3670200" cy="3670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8" name="Image 5" descr="preencoded.png"/>
          <p:cNvPicPr/>
          <p:nvPr/>
        </p:nvPicPr>
        <p:blipFill>
          <a:blip r:embed="rId6"/>
          <a:stretch/>
        </p:blipFill>
        <p:spPr>
          <a:xfrm>
            <a:off x="6408360" y="4348800"/>
            <a:ext cx="245160" cy="306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9" name="Image 6" descr="preencoded.png"/>
          <p:cNvPicPr/>
          <p:nvPr/>
        </p:nvPicPr>
        <p:blipFill>
          <a:blip r:embed="rId7"/>
          <a:stretch/>
        </p:blipFill>
        <p:spPr>
          <a:xfrm>
            <a:off x="3863520" y="1807920"/>
            <a:ext cx="3670200" cy="3670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0" name="Image 7" descr="preencoded.png"/>
          <p:cNvPicPr/>
          <p:nvPr/>
        </p:nvPicPr>
        <p:blipFill>
          <a:blip r:embed="rId8"/>
          <a:stretch/>
        </p:blipFill>
        <p:spPr>
          <a:xfrm>
            <a:off x="4707360" y="4348800"/>
            <a:ext cx="245160" cy="306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1" name="Text 1"/>
          <p:cNvSpPr/>
          <p:nvPr/>
        </p:nvSpPr>
        <p:spPr>
          <a:xfrm>
            <a:off x="1096560" y="1429920"/>
            <a:ext cx="2543400" cy="31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r" defTabSz="914400">
              <a:lnSpc>
                <a:spcPts val="25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e2e6e9"/>
                </a:solidFill>
                <a:effectLst/>
                <a:highlight>
                  <a:srgbClr val="2a6099"/>
                </a:highlight>
                <a:uFillTx/>
                <a:latin typeface="Merriweather"/>
                <a:ea typeface="Merriweather"/>
              </a:rPr>
              <a:t>MESS: Сбор данных</a:t>
            </a:r>
            <a:endParaRPr b="0" lang="ru-RU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2" name="Text 2"/>
          <p:cNvSpPr/>
          <p:nvPr/>
        </p:nvSpPr>
        <p:spPr>
          <a:xfrm>
            <a:off x="548280" y="1747440"/>
            <a:ext cx="3155400" cy="227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r" defTabSz="914400">
              <a:lnSpc>
                <a:spcPts val="2551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Модули мониторинга MESS собирают точные данные о напряжении, токе, температуре, влажности и задымленности. К головному устройству DESS может быть подключено множество MESS устройств параллельно</a:t>
            </a:r>
            <a:endParaRPr b="0" lang="ru-RU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3" name="Text 7"/>
          <p:cNvSpPr/>
          <p:nvPr/>
        </p:nvSpPr>
        <p:spPr>
          <a:xfrm>
            <a:off x="882360" y="4222440"/>
            <a:ext cx="2821320" cy="63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r" defTabSz="914400">
              <a:lnSpc>
                <a:spcPts val="25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e2e6e9"/>
                </a:solidFill>
                <a:effectLst/>
                <a:highlight>
                  <a:srgbClr val="2a6099"/>
                </a:highlight>
                <a:uFillTx/>
                <a:latin typeface="Merriweather"/>
                <a:ea typeface="Merriweather"/>
              </a:rPr>
              <a:t>Автоматизация реагирования</a:t>
            </a:r>
            <a:endParaRPr b="0" lang="ru-RU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4" name="Text 8"/>
          <p:cNvSpPr/>
          <p:nvPr/>
        </p:nvSpPr>
        <p:spPr>
          <a:xfrm>
            <a:off x="-216000" y="4926600"/>
            <a:ext cx="3919680" cy="162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r" defTabSz="914400">
              <a:lnSpc>
                <a:spcPts val="2551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Система фиксирует отклонения, автоматически отправляет уведомления персоналу и инициирует корректирующие действия для предотвращения сбоев</a:t>
            </a:r>
            <a:endParaRPr b="0" lang="ru-RU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5" name="Text 3"/>
          <p:cNvSpPr/>
          <p:nvPr/>
        </p:nvSpPr>
        <p:spPr>
          <a:xfrm>
            <a:off x="7736040" y="1429920"/>
            <a:ext cx="3771000" cy="31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ts val="25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e2e6e9"/>
                </a:solidFill>
                <a:effectLst/>
                <a:highlight>
                  <a:srgbClr val="2a6099"/>
                </a:highlight>
                <a:uFillTx/>
                <a:latin typeface="Merriweather"/>
                <a:ea typeface="Merriweather"/>
              </a:rPr>
              <a:t>DESS: Управление и передача</a:t>
            </a:r>
            <a:endParaRPr b="0" lang="ru-RU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6" name="Text 4"/>
          <p:cNvSpPr/>
          <p:nvPr/>
        </p:nvSpPr>
        <p:spPr>
          <a:xfrm>
            <a:off x="7736040" y="1747440"/>
            <a:ext cx="3919680" cy="1834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2551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Головное устройство DESS управляет сбором данных, шифрует их и передает на облачные серверы через UART, LAN, Wi-Fi или GSM, обеспечивая гибкость интеграции</a:t>
            </a:r>
            <a:endParaRPr b="0" lang="ru-RU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7" name="Text 5"/>
          <p:cNvSpPr/>
          <p:nvPr/>
        </p:nvSpPr>
        <p:spPr>
          <a:xfrm>
            <a:off x="7693560" y="4190040"/>
            <a:ext cx="3504960" cy="31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ts val="2500"/>
              </a:lnSpc>
              <a:tabLst>
                <a:tab algn="l" pos="0"/>
              </a:tabLst>
            </a:pPr>
            <a:r>
              <a:rPr b="0" lang="en-US" sz="200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 </a:t>
            </a:r>
            <a:r>
              <a:rPr b="0" lang="en-US" sz="1600" strike="noStrike" u="none">
                <a:solidFill>
                  <a:srgbClr val="e2e6e9"/>
                </a:solidFill>
                <a:effectLst/>
                <a:highlight>
                  <a:srgbClr val="2a6099"/>
                </a:highlight>
                <a:uFillTx/>
                <a:latin typeface="Merriweather"/>
                <a:ea typeface="Merriweather"/>
              </a:rPr>
              <a:t>AIMS: AI-прогнозирование</a:t>
            </a:r>
            <a:endParaRPr b="0" lang="ru-RU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8" name="Text 6"/>
          <p:cNvSpPr/>
          <p:nvPr/>
        </p:nvSpPr>
        <p:spPr>
          <a:xfrm>
            <a:off x="7733880" y="4655160"/>
            <a:ext cx="3919680" cy="1953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2551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Революционная система AIMS на основе искусственного интеллекта анализирует собранные данные, выявляет тенденции и предсказывает аварии за 48–72 часа до их возникновения</a:t>
            </a:r>
            <a:endParaRPr b="0" lang="ru-RU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9" name="Text 0"/>
          <p:cNvSpPr/>
          <p:nvPr/>
        </p:nvSpPr>
        <p:spPr>
          <a:xfrm>
            <a:off x="2197800" y="172440"/>
            <a:ext cx="9000720" cy="63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ts val="5000"/>
              </a:lnSpc>
              <a:tabLst>
                <a:tab algn="l" pos="0"/>
              </a:tabLst>
            </a:pPr>
            <a:r>
              <a:rPr b="0" lang="en-US" sz="3200" strike="noStrike" u="none">
                <a:solidFill>
                  <a:srgbClr val="f5f0f0"/>
                </a:solidFill>
                <a:effectLst/>
                <a:uFillTx/>
                <a:latin typeface="Merriweather"/>
                <a:ea typeface="Merriweather"/>
              </a:rPr>
              <a:t>Принцип работы MESS/DESS/AIMS</a:t>
            </a:r>
            <a:endParaRPr b="0" lang="ru-RU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Text 0"/>
          <p:cNvSpPr/>
          <p:nvPr/>
        </p:nvSpPr>
        <p:spPr>
          <a:xfrm>
            <a:off x="3479760" y="524880"/>
            <a:ext cx="5362920" cy="56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762120">
              <a:lnSpc>
                <a:spcPts val="4416"/>
              </a:lnSpc>
              <a:tabLst>
                <a:tab algn="l" pos="0"/>
              </a:tabLst>
            </a:pPr>
            <a:r>
              <a:rPr b="0" lang="en-US" sz="3540" strike="noStrike" u="none">
                <a:solidFill>
                  <a:srgbClr val="f5f0f0"/>
                </a:solidFill>
                <a:effectLst/>
                <a:highlight>
                  <a:srgbClr val="2a6099"/>
                </a:highlight>
                <a:uFillTx/>
                <a:latin typeface="Merriweather"/>
                <a:ea typeface="Merriweather"/>
              </a:rPr>
              <a:t>Сравнение с аналогами</a:t>
            </a:r>
            <a:endParaRPr b="0" lang="ru-RU" sz="354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1" name="Shape 1"/>
          <p:cNvSpPr/>
          <p:nvPr/>
        </p:nvSpPr>
        <p:spPr>
          <a:xfrm>
            <a:off x="646200" y="1583640"/>
            <a:ext cx="11072520" cy="4057560"/>
          </a:xfrm>
          <a:prstGeom prst="roundRect">
            <a:avLst>
              <a:gd name="adj" fmla="val 1901"/>
            </a:avLst>
          </a:prstGeom>
          <a:noFill/>
          <a:ln w="7620">
            <a:solidFill>
              <a:srgbClr val="ffffff">
                <a:alpha val="24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74880" rIns="74880" tIns="37440" bIns="37440" anchor="t">
            <a:noAutofit/>
          </a:bodyPr>
          <a:p>
            <a:pPr defTabSz="457200">
              <a:lnSpc>
                <a:spcPct val="100000"/>
              </a:lnSpc>
            </a:pPr>
            <a:endParaRPr b="0" lang="ru-RU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2" name="Shape 2"/>
          <p:cNvSpPr/>
          <p:nvPr/>
        </p:nvSpPr>
        <p:spPr>
          <a:xfrm>
            <a:off x="652680" y="1590120"/>
            <a:ext cx="11066040" cy="744120"/>
          </a:xfrm>
          <a:prstGeom prst="rect">
            <a:avLst/>
          </a:prstGeom>
          <a:solidFill>
            <a:srgbClr val="ffffff">
              <a:alpha val="3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4880" rIns="74880" tIns="37440" bIns="37440" anchor="t">
            <a:noAutofit/>
          </a:bodyPr>
          <a:p>
            <a:pPr defTabSz="457200">
              <a:lnSpc>
                <a:spcPct val="100000"/>
              </a:lnSpc>
            </a:pPr>
            <a:endParaRPr b="0" lang="ru-RU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3" name="Text 3"/>
          <p:cNvSpPr/>
          <p:nvPr/>
        </p:nvSpPr>
        <p:spPr>
          <a:xfrm>
            <a:off x="472680" y="1704240"/>
            <a:ext cx="1784520" cy="2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ctr" defTabSz="762120">
              <a:lnSpc>
                <a:spcPts val="2251"/>
              </a:lnSpc>
              <a:tabLst>
                <a:tab algn="l" pos="0"/>
              </a:tabLst>
            </a:pPr>
            <a:r>
              <a:rPr b="1" lang="en-US" sz="1410" spc="122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Критерий</a:t>
            </a:r>
            <a:endParaRPr b="0" lang="ru-RU" sz="141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4" name="Text 4"/>
          <p:cNvSpPr/>
          <p:nvPr/>
        </p:nvSpPr>
        <p:spPr>
          <a:xfrm>
            <a:off x="2833920" y="1704240"/>
            <a:ext cx="1780920" cy="2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ctr" defTabSz="762120">
              <a:lnSpc>
                <a:spcPts val="2251"/>
              </a:lnSpc>
              <a:tabLst>
                <a:tab algn="l" pos="0"/>
              </a:tabLst>
            </a:pPr>
            <a:r>
              <a:rPr b="1" lang="en-US" sz="1410" spc="122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Простые реле</a:t>
            </a:r>
            <a:endParaRPr b="0" lang="ru-RU" sz="141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5" name="Text 5"/>
          <p:cNvSpPr/>
          <p:nvPr/>
        </p:nvSpPr>
        <p:spPr>
          <a:xfrm>
            <a:off x="5040360" y="1614240"/>
            <a:ext cx="1872720" cy="575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762120">
              <a:lnSpc>
                <a:spcPts val="2251"/>
              </a:lnSpc>
              <a:tabLst>
                <a:tab algn="l" pos="0"/>
              </a:tabLst>
            </a:pPr>
            <a:r>
              <a:rPr b="1" lang="en-US" sz="1410" spc="122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Промышленные системы</a:t>
            </a:r>
            <a:endParaRPr b="0" lang="ru-RU" sz="141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6" name="Text 6"/>
          <p:cNvSpPr/>
          <p:nvPr/>
        </p:nvSpPr>
        <p:spPr>
          <a:xfrm>
            <a:off x="7091640" y="1614240"/>
            <a:ext cx="2155320" cy="575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762120">
              <a:lnSpc>
                <a:spcPts val="2251"/>
              </a:lnSpc>
              <a:tabLst>
                <a:tab algn="l" pos="0"/>
              </a:tabLst>
            </a:pPr>
            <a:r>
              <a:rPr b="1" lang="en-US" sz="1410" spc="82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Узкоспециализи</a:t>
            </a:r>
            <a:r>
              <a:rPr b="1" lang="ru-RU" sz="1410" spc="82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-</a:t>
            </a:r>
            <a:r>
              <a:rPr b="1" lang="en-US" sz="1410" spc="82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рованные решения</a:t>
            </a:r>
            <a:endParaRPr b="0" lang="ru-RU" sz="141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7" name="Text 7"/>
          <p:cNvSpPr/>
          <p:nvPr/>
        </p:nvSpPr>
        <p:spPr>
          <a:xfrm>
            <a:off x="9427680" y="1614240"/>
            <a:ext cx="1784520" cy="575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762120">
              <a:lnSpc>
                <a:spcPts val="2251"/>
              </a:lnSpc>
              <a:tabLst>
                <a:tab algn="l" pos="0"/>
              </a:tabLst>
            </a:pPr>
            <a:r>
              <a:rPr b="1" lang="en-US" sz="141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Наш MESS/DESS/AIMS</a:t>
            </a:r>
            <a:endParaRPr b="0" lang="ru-RU" sz="141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8" name="Shape 8"/>
          <p:cNvSpPr/>
          <p:nvPr/>
        </p:nvSpPr>
        <p:spPr>
          <a:xfrm>
            <a:off x="652680" y="2394360"/>
            <a:ext cx="10739160" cy="803880"/>
          </a:xfrm>
          <a:prstGeom prst="rect">
            <a:avLst/>
          </a:prstGeom>
          <a:solidFill>
            <a:srgbClr val="000000">
              <a:alpha val="4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4880" rIns="74880" tIns="37440" bIns="37440" anchor="t">
            <a:noAutofit/>
          </a:bodyPr>
          <a:p>
            <a:pPr defTabSz="457200">
              <a:lnSpc>
                <a:spcPct val="100000"/>
              </a:lnSpc>
            </a:pPr>
            <a:endParaRPr b="0" lang="ru-RU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9" name="Text 9"/>
          <p:cNvSpPr/>
          <p:nvPr/>
        </p:nvSpPr>
        <p:spPr>
          <a:xfrm>
            <a:off x="832680" y="2508480"/>
            <a:ext cx="1784520" cy="2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762120">
              <a:lnSpc>
                <a:spcPts val="2251"/>
              </a:lnSpc>
              <a:tabLst>
                <a:tab algn="l" pos="0"/>
              </a:tabLst>
            </a:pPr>
            <a:r>
              <a:rPr b="0" lang="en-US" sz="141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Стоимость</a:t>
            </a:r>
            <a:endParaRPr b="0" lang="ru-RU" sz="141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0" name="Text 10"/>
          <p:cNvSpPr/>
          <p:nvPr/>
        </p:nvSpPr>
        <p:spPr>
          <a:xfrm>
            <a:off x="2983680" y="2508480"/>
            <a:ext cx="1780920" cy="2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762120">
              <a:lnSpc>
                <a:spcPts val="2251"/>
              </a:lnSpc>
              <a:tabLst>
                <a:tab algn="l" pos="0"/>
              </a:tabLst>
            </a:pPr>
            <a:r>
              <a:rPr b="0" lang="en-US" sz="141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15-50 тыс. руб.</a:t>
            </a:r>
            <a:endParaRPr b="0" lang="ru-RU" sz="141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1" name="Text 11"/>
          <p:cNvSpPr/>
          <p:nvPr/>
        </p:nvSpPr>
        <p:spPr>
          <a:xfrm>
            <a:off x="5131800" y="2508480"/>
            <a:ext cx="1780920" cy="575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762120">
              <a:lnSpc>
                <a:spcPts val="2251"/>
              </a:lnSpc>
              <a:tabLst>
                <a:tab algn="l" pos="0"/>
              </a:tabLst>
            </a:pPr>
            <a:r>
              <a:rPr b="0" lang="en-US" sz="141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500 тыс. – 2 млн руб.</a:t>
            </a:r>
            <a:endParaRPr b="0" lang="ru-RU" sz="141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2" name="Text 12"/>
          <p:cNvSpPr/>
          <p:nvPr/>
        </p:nvSpPr>
        <p:spPr>
          <a:xfrm>
            <a:off x="7279560" y="2508480"/>
            <a:ext cx="1780920" cy="2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762120">
              <a:lnSpc>
                <a:spcPts val="2251"/>
              </a:lnSpc>
              <a:tabLst>
                <a:tab algn="l" pos="0"/>
              </a:tabLst>
            </a:pPr>
            <a:r>
              <a:rPr b="0" lang="en-US" sz="141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200-800 тыс. руб.</a:t>
            </a:r>
            <a:endParaRPr b="0" lang="ru-RU" sz="141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3" name="Text 13"/>
          <p:cNvSpPr/>
          <p:nvPr/>
        </p:nvSpPr>
        <p:spPr>
          <a:xfrm>
            <a:off x="9427680" y="2508480"/>
            <a:ext cx="1784520" cy="575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762120">
              <a:lnSpc>
                <a:spcPts val="2251"/>
              </a:lnSpc>
              <a:tabLst>
                <a:tab algn="l" pos="0"/>
              </a:tabLst>
            </a:pPr>
            <a:r>
              <a:rPr b="0" lang="en-US" sz="141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1 тыс. руб./месяц. За устройство</a:t>
            </a:r>
            <a:endParaRPr b="0" lang="ru-RU" sz="141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4" name="Shape 14"/>
          <p:cNvSpPr/>
          <p:nvPr/>
        </p:nvSpPr>
        <p:spPr>
          <a:xfrm>
            <a:off x="652680" y="3198960"/>
            <a:ext cx="11066040" cy="515880"/>
          </a:xfrm>
          <a:prstGeom prst="rect">
            <a:avLst/>
          </a:prstGeom>
          <a:solidFill>
            <a:srgbClr val="ffffff">
              <a:alpha val="4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4880" rIns="74880" tIns="37440" bIns="37440" anchor="t">
            <a:noAutofit/>
          </a:bodyPr>
          <a:p>
            <a:pPr defTabSz="457200">
              <a:lnSpc>
                <a:spcPct val="100000"/>
              </a:lnSpc>
            </a:pPr>
            <a:endParaRPr b="0" lang="ru-RU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5" name="Text 15"/>
          <p:cNvSpPr/>
          <p:nvPr/>
        </p:nvSpPr>
        <p:spPr>
          <a:xfrm>
            <a:off x="832680" y="3313080"/>
            <a:ext cx="1784520" cy="2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762120">
              <a:lnSpc>
                <a:spcPts val="2251"/>
              </a:lnSpc>
              <a:tabLst>
                <a:tab algn="l" pos="0"/>
              </a:tabLst>
            </a:pPr>
            <a:r>
              <a:rPr b="0" lang="en-US" sz="141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Точность</a:t>
            </a:r>
            <a:endParaRPr b="0" lang="ru-RU" sz="141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6" name="Text 16"/>
          <p:cNvSpPr/>
          <p:nvPr/>
        </p:nvSpPr>
        <p:spPr>
          <a:xfrm>
            <a:off x="2983680" y="3313080"/>
            <a:ext cx="1780920" cy="2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762120">
              <a:lnSpc>
                <a:spcPts val="2251"/>
              </a:lnSpc>
              <a:tabLst>
                <a:tab algn="l" pos="0"/>
              </a:tabLst>
            </a:pPr>
            <a:r>
              <a:rPr b="0" lang="en-US" sz="141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±5%</a:t>
            </a:r>
            <a:endParaRPr b="0" lang="ru-RU" sz="141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7" name="Text 17"/>
          <p:cNvSpPr/>
          <p:nvPr/>
        </p:nvSpPr>
        <p:spPr>
          <a:xfrm>
            <a:off x="5131800" y="3313080"/>
            <a:ext cx="1780920" cy="2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762120">
              <a:lnSpc>
                <a:spcPts val="2251"/>
              </a:lnSpc>
              <a:tabLst>
                <a:tab algn="l" pos="0"/>
              </a:tabLst>
            </a:pPr>
            <a:r>
              <a:rPr b="0" lang="en-US" sz="141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±0.5%</a:t>
            </a:r>
            <a:endParaRPr b="0" lang="ru-RU" sz="141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8" name="Text 18"/>
          <p:cNvSpPr/>
          <p:nvPr/>
        </p:nvSpPr>
        <p:spPr>
          <a:xfrm>
            <a:off x="7279560" y="3313080"/>
            <a:ext cx="1780920" cy="2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762120">
              <a:lnSpc>
                <a:spcPts val="2251"/>
              </a:lnSpc>
              <a:tabLst>
                <a:tab algn="l" pos="0"/>
              </a:tabLst>
            </a:pPr>
            <a:r>
              <a:rPr b="0" lang="en-US" sz="141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±1%</a:t>
            </a:r>
            <a:endParaRPr b="0" lang="ru-RU" sz="141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9" name="Text 19"/>
          <p:cNvSpPr/>
          <p:nvPr/>
        </p:nvSpPr>
        <p:spPr>
          <a:xfrm>
            <a:off x="9427680" y="3313080"/>
            <a:ext cx="1784520" cy="2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762120">
              <a:lnSpc>
                <a:spcPts val="2251"/>
              </a:lnSpc>
              <a:tabLst>
                <a:tab algn="l" pos="0"/>
              </a:tabLst>
            </a:pPr>
            <a:r>
              <a:rPr b="0" lang="en-US" sz="141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±0.2%</a:t>
            </a:r>
            <a:endParaRPr b="0" lang="ru-RU" sz="141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0" name="Shape 20"/>
          <p:cNvSpPr/>
          <p:nvPr/>
        </p:nvSpPr>
        <p:spPr>
          <a:xfrm>
            <a:off x="652680" y="3715560"/>
            <a:ext cx="10739160" cy="515880"/>
          </a:xfrm>
          <a:prstGeom prst="rect">
            <a:avLst/>
          </a:prstGeom>
          <a:solidFill>
            <a:srgbClr val="000000">
              <a:alpha val="4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4880" rIns="74880" tIns="37440" bIns="37440" anchor="t">
            <a:noAutofit/>
          </a:bodyPr>
          <a:p>
            <a:pPr defTabSz="457200">
              <a:lnSpc>
                <a:spcPct val="100000"/>
              </a:lnSpc>
            </a:pPr>
            <a:endParaRPr b="0" lang="ru-RU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1" name="Text 21"/>
          <p:cNvSpPr/>
          <p:nvPr/>
        </p:nvSpPr>
        <p:spPr>
          <a:xfrm>
            <a:off x="832680" y="3829680"/>
            <a:ext cx="1784520" cy="2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762120">
              <a:lnSpc>
                <a:spcPts val="2251"/>
              </a:lnSpc>
              <a:tabLst>
                <a:tab algn="l" pos="0"/>
              </a:tabLst>
            </a:pPr>
            <a:r>
              <a:rPr b="0" lang="en-US" sz="141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Скорость реакции</a:t>
            </a:r>
            <a:endParaRPr b="0" lang="ru-RU" sz="141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2" name="Text 22"/>
          <p:cNvSpPr/>
          <p:nvPr/>
        </p:nvSpPr>
        <p:spPr>
          <a:xfrm>
            <a:off x="2983680" y="3829680"/>
            <a:ext cx="1780920" cy="2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762120">
              <a:lnSpc>
                <a:spcPts val="2251"/>
              </a:lnSpc>
              <a:tabLst>
                <a:tab algn="l" pos="0"/>
              </a:tabLst>
            </a:pPr>
            <a:r>
              <a:rPr b="0" lang="en-US" sz="141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2-5 сек</a:t>
            </a:r>
            <a:endParaRPr b="0" lang="ru-RU" sz="141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3" name="Text 23"/>
          <p:cNvSpPr/>
          <p:nvPr/>
        </p:nvSpPr>
        <p:spPr>
          <a:xfrm>
            <a:off x="5131800" y="3829680"/>
            <a:ext cx="1780920" cy="2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762120">
              <a:lnSpc>
                <a:spcPts val="2251"/>
              </a:lnSpc>
              <a:tabLst>
                <a:tab algn="l" pos="0"/>
              </a:tabLst>
            </a:pPr>
            <a:r>
              <a:rPr b="0" lang="en-US" sz="141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1 сек</a:t>
            </a:r>
            <a:endParaRPr b="0" lang="ru-RU" sz="141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4" name="Text 24"/>
          <p:cNvSpPr/>
          <p:nvPr/>
        </p:nvSpPr>
        <p:spPr>
          <a:xfrm>
            <a:off x="7279560" y="3829680"/>
            <a:ext cx="1780920" cy="2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762120">
              <a:lnSpc>
                <a:spcPts val="2251"/>
              </a:lnSpc>
              <a:tabLst>
                <a:tab algn="l" pos="0"/>
              </a:tabLst>
            </a:pPr>
            <a:r>
              <a:rPr b="0" lang="en-US" sz="141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0.5-3 сек</a:t>
            </a:r>
            <a:endParaRPr b="0" lang="ru-RU" sz="141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5" name="Text 25"/>
          <p:cNvSpPr/>
          <p:nvPr/>
        </p:nvSpPr>
        <p:spPr>
          <a:xfrm>
            <a:off x="9427680" y="3829680"/>
            <a:ext cx="1784520" cy="2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762120">
              <a:lnSpc>
                <a:spcPts val="2251"/>
              </a:lnSpc>
              <a:tabLst>
                <a:tab algn="l" pos="0"/>
              </a:tabLst>
            </a:pPr>
            <a:r>
              <a:rPr b="0" lang="en-US" sz="141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1 сек</a:t>
            </a:r>
            <a:endParaRPr b="0" lang="ru-RU" sz="141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6" name="Shape 26"/>
          <p:cNvSpPr/>
          <p:nvPr/>
        </p:nvSpPr>
        <p:spPr>
          <a:xfrm>
            <a:off x="652680" y="4231800"/>
            <a:ext cx="11066040" cy="712440"/>
          </a:xfrm>
          <a:prstGeom prst="rect">
            <a:avLst/>
          </a:prstGeom>
          <a:solidFill>
            <a:srgbClr val="ffffff">
              <a:alpha val="4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4880" rIns="74880" tIns="37440" bIns="37440" anchor="t">
            <a:noAutofit/>
          </a:bodyPr>
          <a:p>
            <a:pPr defTabSz="457200">
              <a:lnSpc>
                <a:spcPct val="100000"/>
              </a:lnSpc>
            </a:pPr>
            <a:endParaRPr b="0" lang="ru-RU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7" name="Text 27"/>
          <p:cNvSpPr/>
          <p:nvPr/>
        </p:nvSpPr>
        <p:spPr>
          <a:xfrm>
            <a:off x="832680" y="4346280"/>
            <a:ext cx="1784520" cy="2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762120">
              <a:lnSpc>
                <a:spcPts val="2251"/>
              </a:lnSpc>
              <a:tabLst>
                <a:tab algn="l" pos="0"/>
              </a:tabLst>
            </a:pPr>
            <a:r>
              <a:rPr b="0" lang="en-US" sz="141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Аналитика</a:t>
            </a:r>
            <a:endParaRPr b="0" lang="ru-RU" sz="141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8" name="Text 28"/>
          <p:cNvSpPr/>
          <p:nvPr/>
        </p:nvSpPr>
        <p:spPr>
          <a:xfrm>
            <a:off x="2983680" y="4346280"/>
            <a:ext cx="1780920" cy="2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762120">
              <a:lnSpc>
                <a:spcPts val="2251"/>
              </a:lnSpc>
              <a:tabLst>
                <a:tab algn="l" pos="0"/>
              </a:tabLst>
            </a:pPr>
            <a:r>
              <a:rPr b="0" lang="en-US" sz="141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Нет</a:t>
            </a:r>
            <a:endParaRPr b="0" lang="ru-RU" sz="141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9" name="Text 29"/>
          <p:cNvSpPr/>
          <p:nvPr/>
        </p:nvSpPr>
        <p:spPr>
          <a:xfrm>
            <a:off x="5131800" y="4346280"/>
            <a:ext cx="1780920" cy="2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762120">
              <a:lnSpc>
                <a:spcPts val="2251"/>
              </a:lnSpc>
              <a:tabLst>
                <a:tab algn="l" pos="0"/>
              </a:tabLst>
            </a:pPr>
            <a:r>
              <a:rPr b="0" lang="en-US" sz="141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Базовая</a:t>
            </a:r>
            <a:endParaRPr b="0" lang="ru-RU" sz="141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0" name="Text 30"/>
          <p:cNvSpPr/>
          <p:nvPr/>
        </p:nvSpPr>
        <p:spPr>
          <a:xfrm>
            <a:off x="7279560" y="4346280"/>
            <a:ext cx="1780920" cy="2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762120">
              <a:lnSpc>
                <a:spcPts val="2251"/>
              </a:lnSpc>
              <a:tabLst>
                <a:tab algn="l" pos="0"/>
              </a:tabLst>
            </a:pPr>
            <a:r>
              <a:rPr b="0" lang="en-US" sz="141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Отраслевая</a:t>
            </a:r>
            <a:endParaRPr b="0" lang="ru-RU" sz="141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1" name="Text 31"/>
          <p:cNvSpPr/>
          <p:nvPr/>
        </p:nvSpPr>
        <p:spPr>
          <a:xfrm>
            <a:off x="9427680" y="4346280"/>
            <a:ext cx="1784520" cy="575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762120">
              <a:lnSpc>
                <a:spcPts val="2251"/>
              </a:lnSpc>
              <a:tabLst>
                <a:tab algn="l" pos="0"/>
              </a:tabLst>
            </a:pPr>
            <a:r>
              <a:rPr b="0" lang="en-US" sz="141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AI-прогнозирование</a:t>
            </a:r>
            <a:endParaRPr b="0" lang="ru-RU" sz="141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2" name="Shape 32"/>
          <p:cNvSpPr/>
          <p:nvPr/>
        </p:nvSpPr>
        <p:spPr>
          <a:xfrm>
            <a:off x="719640" y="5109840"/>
            <a:ext cx="10745640" cy="725040"/>
          </a:xfrm>
          <a:prstGeom prst="rect">
            <a:avLst/>
          </a:prstGeom>
          <a:solidFill>
            <a:srgbClr val="000000">
              <a:alpha val="4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4880" rIns="74880" tIns="37440" bIns="37440" anchor="t">
            <a:noAutofit/>
          </a:bodyPr>
          <a:p>
            <a:pPr defTabSz="457200">
              <a:lnSpc>
                <a:spcPct val="100000"/>
              </a:lnSpc>
            </a:pPr>
            <a:endParaRPr b="0" lang="ru-RU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3" name="Text 33"/>
          <p:cNvSpPr/>
          <p:nvPr/>
        </p:nvSpPr>
        <p:spPr>
          <a:xfrm>
            <a:off x="832680" y="5150880"/>
            <a:ext cx="1784520" cy="2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762120">
              <a:lnSpc>
                <a:spcPts val="2251"/>
              </a:lnSpc>
              <a:tabLst>
                <a:tab algn="l" pos="0"/>
              </a:tabLst>
            </a:pPr>
            <a:r>
              <a:rPr b="0" lang="en-US" sz="141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Интеграция</a:t>
            </a:r>
            <a:endParaRPr b="0" lang="ru-RU" sz="141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4" name="Text 34"/>
          <p:cNvSpPr/>
          <p:nvPr/>
        </p:nvSpPr>
        <p:spPr>
          <a:xfrm>
            <a:off x="2983680" y="5150880"/>
            <a:ext cx="1780920" cy="2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762120">
              <a:lnSpc>
                <a:spcPts val="2251"/>
              </a:lnSpc>
              <a:tabLst>
                <a:tab algn="l" pos="0"/>
              </a:tabLst>
            </a:pPr>
            <a:r>
              <a:rPr b="0" lang="en-US" sz="141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Нет</a:t>
            </a:r>
            <a:endParaRPr b="0" lang="ru-RU" sz="141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5" name="Text 35"/>
          <p:cNvSpPr/>
          <p:nvPr/>
        </p:nvSpPr>
        <p:spPr>
          <a:xfrm>
            <a:off x="5131800" y="5150880"/>
            <a:ext cx="1780920" cy="2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762120">
              <a:lnSpc>
                <a:spcPts val="2251"/>
              </a:lnSpc>
              <a:tabLst>
                <a:tab algn="l" pos="0"/>
              </a:tabLst>
            </a:pPr>
            <a:r>
              <a:rPr b="0" lang="en-US" sz="141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Сложная</a:t>
            </a:r>
            <a:endParaRPr b="0" lang="ru-RU" sz="141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6" name="Text 36"/>
          <p:cNvSpPr/>
          <p:nvPr/>
        </p:nvSpPr>
        <p:spPr>
          <a:xfrm>
            <a:off x="7279560" y="5150880"/>
            <a:ext cx="1780920" cy="2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762120">
              <a:lnSpc>
                <a:spcPts val="2251"/>
              </a:lnSpc>
              <a:tabLst>
                <a:tab algn="l" pos="0"/>
              </a:tabLst>
            </a:pPr>
            <a:r>
              <a:rPr b="0" lang="en-US" sz="141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Ограниченная</a:t>
            </a:r>
            <a:endParaRPr b="0" lang="ru-RU" sz="141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7" name="Text 37"/>
          <p:cNvSpPr/>
          <p:nvPr/>
        </p:nvSpPr>
        <p:spPr>
          <a:xfrm>
            <a:off x="9427680" y="4987080"/>
            <a:ext cx="1784520" cy="2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762120">
              <a:lnSpc>
                <a:spcPts val="2251"/>
              </a:lnSpc>
              <a:tabLst>
                <a:tab algn="l" pos="0"/>
              </a:tabLst>
            </a:pPr>
            <a:r>
              <a:rPr b="0" lang="en-US" sz="141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Plug-and-play</a:t>
            </a:r>
            <a:endParaRPr b="0" lang="ru-RU" sz="141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762120">
              <a:lnSpc>
                <a:spcPts val="2251"/>
              </a:lnSpc>
              <a:tabLst>
                <a:tab algn="l" pos="0"/>
              </a:tabLst>
            </a:pPr>
            <a:r>
              <a:rPr b="0" lang="en-US" sz="141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(Подключи и работай)</a:t>
            </a:r>
            <a:endParaRPr b="0" lang="ru-RU" sz="141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8" name="Text 38"/>
          <p:cNvSpPr/>
          <p:nvPr/>
        </p:nvSpPr>
        <p:spPr>
          <a:xfrm>
            <a:off x="1715760" y="5999400"/>
            <a:ext cx="10751760" cy="2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762120">
              <a:lnSpc>
                <a:spcPts val="2251"/>
              </a:lnSpc>
              <a:tabLst>
                <a:tab algn="l" pos="0"/>
              </a:tabLst>
            </a:pPr>
            <a:r>
              <a:rPr b="0" lang="en-US" sz="1410" strike="noStrike" u="none">
                <a:solidFill>
                  <a:srgbClr val="e2e6e9"/>
                </a:solidFill>
                <a:effectLst/>
                <a:highlight>
                  <a:srgbClr val="2a6099"/>
                </a:highlight>
                <a:uFillTx/>
                <a:latin typeface="Merriweather"/>
                <a:ea typeface="Merriweather"/>
              </a:rPr>
              <a:t>MESS/DESS/AIMS предлагает беспрецедентное сочетание точности, скорости и доступности</a:t>
            </a:r>
            <a:endParaRPr b="0" lang="ru-RU" sz="141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9" name="Прямоугольник 40"/>
          <p:cNvSpPr/>
          <p:nvPr/>
        </p:nvSpPr>
        <p:spPr>
          <a:xfrm>
            <a:off x="10684080" y="6492960"/>
            <a:ext cx="1404360" cy="285120"/>
          </a:xfrm>
          <a:prstGeom prst="rect">
            <a:avLst/>
          </a:prstGeom>
          <a:solidFill>
            <a:srgbClr val="09151b"/>
          </a:solidFill>
          <a:ln cap="rnd">
            <a:solidFill>
              <a:srgbClr val="09151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74880" rIns="74880" tIns="37440" bIns="37440" anchor="ctr">
            <a:noAutofit/>
          </a:bodyPr>
          <a:p>
            <a:pPr algn="ctr" defTabSz="762120">
              <a:lnSpc>
                <a:spcPct val="100000"/>
              </a:lnSpc>
            </a:pPr>
            <a:endParaRPr b="0" lang="ru-RU" sz="15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16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Text 0"/>
          <p:cNvSpPr/>
          <p:nvPr/>
        </p:nvSpPr>
        <p:spPr>
          <a:xfrm>
            <a:off x="906120" y="485280"/>
            <a:ext cx="10075320" cy="56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762120">
              <a:lnSpc>
                <a:spcPts val="4416"/>
              </a:lnSpc>
              <a:tabLst>
                <a:tab algn="l" pos="0"/>
              </a:tabLst>
            </a:pPr>
            <a:r>
              <a:rPr b="0" lang="en-US" sz="3540" strike="noStrike" u="none">
                <a:solidFill>
                  <a:srgbClr val="f5f0f0"/>
                </a:solidFill>
                <a:effectLst/>
                <a:uFillTx/>
                <a:latin typeface="Merriweather"/>
                <a:ea typeface="Merriweather"/>
              </a:rPr>
              <a:t>Технические особенности MESS/DESS/AIMS</a:t>
            </a:r>
            <a:endParaRPr b="0" lang="ru-RU" sz="354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1" name="Shape 1"/>
          <p:cNvSpPr/>
          <p:nvPr/>
        </p:nvSpPr>
        <p:spPr>
          <a:xfrm>
            <a:off x="725040" y="1831680"/>
            <a:ext cx="3463560" cy="4116960"/>
          </a:xfrm>
          <a:prstGeom prst="roundRect">
            <a:avLst>
              <a:gd name="adj" fmla="val 2182"/>
            </a:avLst>
          </a:prstGeom>
          <a:solidFill>
            <a:srgbClr val="003180"/>
          </a:solidFill>
          <a:ln w="7620">
            <a:solidFill>
              <a:srgbClr val="194a9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74880" rIns="74880" tIns="37440" bIns="37440" anchor="t">
            <a:noAutofit/>
          </a:bodyPr>
          <a:p>
            <a:pPr defTabSz="457200">
              <a:lnSpc>
                <a:spcPct val="100000"/>
              </a:lnSpc>
            </a:pPr>
            <a:endParaRPr b="0" lang="ru-RU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2" name="Text 2"/>
          <p:cNvSpPr/>
          <p:nvPr/>
        </p:nvSpPr>
        <p:spPr>
          <a:xfrm>
            <a:off x="1316160" y="1957320"/>
            <a:ext cx="2358000" cy="28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762120">
              <a:lnSpc>
                <a:spcPts val="2208"/>
              </a:lnSpc>
              <a:tabLst>
                <a:tab algn="l" pos="0"/>
              </a:tabLst>
            </a:pPr>
            <a:r>
              <a:rPr b="0" lang="en-US" sz="1750" strike="noStrike" u="none">
                <a:solidFill>
                  <a:srgbClr val="e2e6e9"/>
                </a:solidFill>
                <a:effectLst/>
                <a:highlight>
                  <a:srgbClr val="1c1c1c"/>
                </a:highlight>
                <a:uFillTx/>
                <a:latin typeface="Merriweather"/>
                <a:ea typeface="Merriweather"/>
              </a:rPr>
              <a:t>Аппаратный модуль</a:t>
            </a:r>
            <a:endParaRPr b="0" lang="ru-RU" sz="17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3" name="Text 3"/>
          <p:cNvSpPr/>
          <p:nvPr/>
        </p:nvSpPr>
        <p:spPr>
          <a:xfrm>
            <a:off x="906120" y="2406600"/>
            <a:ext cx="3091320" cy="575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marL="285840" indent="-285840" defTabSz="762120">
              <a:lnSpc>
                <a:spcPts val="2251"/>
              </a:lnSpc>
              <a:buClr>
                <a:srgbClr val="e2e6e9"/>
              </a:buClr>
              <a:buFont typeface="Symbol" charset="2"/>
              <a:buChar char=""/>
            </a:pPr>
            <a:r>
              <a:rPr b="0" lang="en-US" sz="141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2-ядерный процессор с частотой 240 МГц</a:t>
            </a:r>
            <a:endParaRPr b="0" lang="ru-RU" sz="141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4" name="Text 4"/>
          <p:cNvSpPr/>
          <p:nvPr/>
        </p:nvSpPr>
        <p:spPr>
          <a:xfrm>
            <a:off x="906120" y="3345480"/>
            <a:ext cx="3091320" cy="2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marL="285840" indent="-285840" defTabSz="762120">
              <a:lnSpc>
                <a:spcPts val="2251"/>
              </a:lnSpc>
              <a:buClr>
                <a:srgbClr val="e2e6e9"/>
              </a:buClr>
              <a:buFont typeface="Symbol" charset="2"/>
              <a:buChar char=""/>
            </a:pPr>
            <a:r>
              <a:rPr b="0" lang="en-US" sz="141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Автономность до 2 недель</a:t>
            </a:r>
            <a:endParaRPr b="0" lang="ru-RU" sz="141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5" name="Text 5"/>
          <p:cNvSpPr/>
          <p:nvPr/>
        </p:nvSpPr>
        <p:spPr>
          <a:xfrm>
            <a:off x="906120" y="4086360"/>
            <a:ext cx="3091320" cy="575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marL="285840" indent="-285840" defTabSz="762120">
              <a:lnSpc>
                <a:spcPts val="2251"/>
              </a:lnSpc>
              <a:buClr>
                <a:srgbClr val="e2e6e9"/>
              </a:buClr>
              <a:buFont typeface="Symbol" charset="2"/>
              <a:buChar char=""/>
            </a:pPr>
            <a:r>
              <a:rPr b="0" lang="en-US" sz="141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Надежность и энергоэффективность</a:t>
            </a:r>
            <a:endParaRPr b="0" lang="ru-RU" sz="141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6" name="Shape 6"/>
          <p:cNvSpPr/>
          <p:nvPr/>
        </p:nvSpPr>
        <p:spPr>
          <a:xfrm>
            <a:off x="4363920" y="1831680"/>
            <a:ext cx="3463560" cy="4116960"/>
          </a:xfrm>
          <a:prstGeom prst="roundRect">
            <a:avLst>
              <a:gd name="adj" fmla="val 2182"/>
            </a:avLst>
          </a:prstGeom>
          <a:solidFill>
            <a:srgbClr val="003180"/>
          </a:solidFill>
          <a:ln w="7620">
            <a:solidFill>
              <a:srgbClr val="194a9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74880" rIns="74880" tIns="37440" bIns="37440" anchor="t">
            <a:noAutofit/>
          </a:bodyPr>
          <a:p>
            <a:pPr defTabSz="457200">
              <a:lnSpc>
                <a:spcPct val="100000"/>
              </a:lnSpc>
            </a:pPr>
            <a:endParaRPr b="0" lang="ru-RU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7" name="Text 7"/>
          <p:cNvSpPr/>
          <p:nvPr/>
        </p:nvSpPr>
        <p:spPr>
          <a:xfrm>
            <a:off x="4574160" y="1978560"/>
            <a:ext cx="3042720" cy="28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762120">
              <a:lnSpc>
                <a:spcPts val="2208"/>
              </a:lnSpc>
              <a:tabLst>
                <a:tab algn="l" pos="0"/>
              </a:tabLst>
            </a:pPr>
            <a:r>
              <a:rPr b="0" lang="en-US" sz="1750" strike="noStrike" u="none">
                <a:solidFill>
                  <a:srgbClr val="e2e6e9"/>
                </a:solidFill>
                <a:effectLst/>
                <a:highlight>
                  <a:srgbClr val="1c1c1c"/>
                </a:highlight>
                <a:uFillTx/>
                <a:latin typeface="Merriweather"/>
                <a:ea typeface="Merriweather"/>
              </a:rPr>
              <a:t>Измерительный комплекс</a:t>
            </a:r>
            <a:endParaRPr b="0" lang="ru-RU" sz="17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8" name="Text 8"/>
          <p:cNvSpPr/>
          <p:nvPr/>
        </p:nvSpPr>
        <p:spPr>
          <a:xfrm>
            <a:off x="4550040" y="2406600"/>
            <a:ext cx="3091320" cy="575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marL="285840" indent="-285840" defTabSz="762120">
              <a:lnSpc>
                <a:spcPts val="2251"/>
              </a:lnSpc>
              <a:buClr>
                <a:srgbClr val="e2e6e9"/>
              </a:buClr>
              <a:buFont typeface="Symbol" charset="2"/>
              <a:buChar char=""/>
            </a:pPr>
            <a:r>
              <a:rPr b="0" lang="en-US" sz="141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Одновременный контроль 18 параметров</a:t>
            </a:r>
            <a:endParaRPr b="0" lang="ru-RU" sz="141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9" name="Text 9"/>
          <p:cNvSpPr/>
          <p:nvPr/>
        </p:nvSpPr>
        <p:spPr>
          <a:xfrm>
            <a:off x="4550040" y="3315240"/>
            <a:ext cx="3091320" cy="862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marL="285840" indent="-285840" defTabSz="762120">
              <a:lnSpc>
                <a:spcPts val="2251"/>
              </a:lnSpc>
              <a:buClr>
                <a:srgbClr val="e2e6e9"/>
              </a:buClr>
              <a:buFont typeface="Symbol" charset="2"/>
              <a:buChar char=""/>
            </a:pPr>
            <a:r>
              <a:rPr b="0" lang="en-US" sz="141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Уникальный алгоритм обнаружения потери заземления</a:t>
            </a:r>
            <a:endParaRPr b="0" lang="ru-RU" sz="141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0" name="Text 10"/>
          <p:cNvSpPr/>
          <p:nvPr/>
        </p:nvSpPr>
        <p:spPr>
          <a:xfrm>
            <a:off x="4550040" y="4151880"/>
            <a:ext cx="3091320" cy="575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marL="285840" indent="-285840" defTabSz="762120">
              <a:lnSpc>
                <a:spcPts val="2251"/>
              </a:lnSpc>
              <a:buClr>
                <a:srgbClr val="e2e6e9"/>
              </a:buClr>
              <a:buFont typeface="Symbol" charset="2"/>
              <a:buChar char=""/>
            </a:pPr>
            <a:r>
              <a:rPr b="0" lang="en-US" sz="141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Высокая точность измерений (±0.2%)</a:t>
            </a:r>
            <a:endParaRPr b="0" lang="ru-RU" sz="141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1" name="Shape 11"/>
          <p:cNvSpPr/>
          <p:nvPr/>
        </p:nvSpPr>
        <p:spPr>
          <a:xfrm>
            <a:off x="8007840" y="1831680"/>
            <a:ext cx="3463560" cy="4116960"/>
          </a:xfrm>
          <a:prstGeom prst="roundRect">
            <a:avLst>
              <a:gd name="adj" fmla="val 2182"/>
            </a:avLst>
          </a:prstGeom>
          <a:solidFill>
            <a:srgbClr val="003180"/>
          </a:solidFill>
          <a:ln w="7620">
            <a:solidFill>
              <a:srgbClr val="194a9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74880" rIns="74880" tIns="37440" bIns="37440" anchor="t">
            <a:noAutofit/>
          </a:bodyPr>
          <a:p>
            <a:pPr defTabSz="457200">
              <a:lnSpc>
                <a:spcPct val="100000"/>
              </a:lnSpc>
            </a:pPr>
            <a:endParaRPr b="0" lang="ru-RU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2" name="Text 12"/>
          <p:cNvSpPr/>
          <p:nvPr/>
        </p:nvSpPr>
        <p:spPr>
          <a:xfrm>
            <a:off x="8194320" y="1978560"/>
            <a:ext cx="2954520" cy="28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762120">
              <a:lnSpc>
                <a:spcPts val="2208"/>
              </a:lnSpc>
              <a:tabLst>
                <a:tab algn="l" pos="0"/>
              </a:tabLst>
            </a:pPr>
            <a:r>
              <a:rPr b="0" lang="en-US" sz="1750" strike="noStrike" u="none">
                <a:solidFill>
                  <a:srgbClr val="e2e6e9"/>
                </a:solidFill>
                <a:effectLst/>
                <a:highlight>
                  <a:srgbClr val="1c1c1c"/>
                </a:highlight>
                <a:uFillTx/>
                <a:latin typeface="Merriweather"/>
                <a:ea typeface="Merriweather"/>
              </a:rPr>
              <a:t>Программная платформа</a:t>
            </a:r>
            <a:endParaRPr b="0" lang="ru-RU" sz="17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3" name="Text 13"/>
          <p:cNvSpPr/>
          <p:nvPr/>
        </p:nvSpPr>
        <p:spPr>
          <a:xfrm>
            <a:off x="8194320" y="2406600"/>
            <a:ext cx="3091320" cy="575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marL="285840" indent="-285840" defTabSz="762120">
              <a:lnSpc>
                <a:spcPts val="2251"/>
              </a:lnSpc>
              <a:buClr>
                <a:srgbClr val="e2e6e9"/>
              </a:buClr>
              <a:buFont typeface="Symbol" charset="2"/>
              <a:buChar char=""/>
            </a:pPr>
            <a:r>
              <a:rPr b="0" lang="en-US" sz="141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Web-интерфейс для настройки и мониторинга</a:t>
            </a:r>
            <a:endParaRPr b="0" lang="ru-RU" sz="141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4" name="Text 14"/>
          <p:cNvSpPr/>
          <p:nvPr/>
        </p:nvSpPr>
        <p:spPr>
          <a:xfrm>
            <a:off x="8193960" y="3075120"/>
            <a:ext cx="3091320" cy="862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marL="285840" indent="-285840" defTabSz="762120">
              <a:lnSpc>
                <a:spcPts val="2251"/>
              </a:lnSpc>
              <a:buClr>
                <a:srgbClr val="e2e6e9"/>
              </a:buClr>
              <a:buFont typeface="Symbol" charset="2"/>
              <a:buChar char=""/>
            </a:pPr>
            <a:r>
              <a:rPr b="0" lang="en-US" sz="141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Интеграция с MQTT, Яндекс, Сбер и другими экосистемами</a:t>
            </a:r>
            <a:endParaRPr b="0" lang="ru-RU" sz="141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5" name="Text 15"/>
          <p:cNvSpPr/>
          <p:nvPr/>
        </p:nvSpPr>
        <p:spPr>
          <a:xfrm>
            <a:off x="8193960" y="3942360"/>
            <a:ext cx="3091320" cy="862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marL="285840" indent="-285840" defTabSz="762120">
              <a:lnSpc>
                <a:spcPts val="2251"/>
              </a:lnSpc>
              <a:buClr>
                <a:srgbClr val="e2e6e9"/>
              </a:buClr>
              <a:buFont typeface="Symbol" charset="2"/>
              <a:buChar char=""/>
            </a:pPr>
            <a:r>
              <a:rPr b="0" lang="en-US" sz="141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Автоматические отчеты и оповещения (Telegram/e-mail/SMS)</a:t>
            </a:r>
            <a:endParaRPr b="0" lang="ru-RU" sz="141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6" name="Text 16"/>
          <p:cNvSpPr/>
          <p:nvPr/>
        </p:nvSpPr>
        <p:spPr>
          <a:xfrm>
            <a:off x="8194320" y="4898880"/>
            <a:ext cx="3091320" cy="862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marL="285840" indent="-285840" defTabSz="762120">
              <a:lnSpc>
                <a:spcPts val="2251"/>
              </a:lnSpc>
              <a:buClr>
                <a:srgbClr val="e2e6e9"/>
              </a:buClr>
              <a:buFont typeface="Symbol" charset="2"/>
              <a:buChar char=""/>
            </a:pPr>
            <a:r>
              <a:rPr b="0" lang="en-US" sz="141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Полноценный Dashboard с гибким представлением данных</a:t>
            </a:r>
            <a:endParaRPr b="0" lang="ru-RU" sz="141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7" name="Прямоугольник 18"/>
          <p:cNvSpPr/>
          <p:nvPr/>
        </p:nvSpPr>
        <p:spPr>
          <a:xfrm>
            <a:off x="10684080" y="6492960"/>
            <a:ext cx="1404360" cy="285120"/>
          </a:xfrm>
          <a:prstGeom prst="rect">
            <a:avLst/>
          </a:prstGeom>
          <a:solidFill>
            <a:srgbClr val="09151b"/>
          </a:solidFill>
          <a:ln cap="rnd">
            <a:solidFill>
              <a:srgbClr val="09151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74880" rIns="74880" tIns="37440" bIns="37440" anchor="ctr">
            <a:noAutofit/>
          </a:bodyPr>
          <a:p>
            <a:pPr algn="ctr" defTabSz="762120">
              <a:lnSpc>
                <a:spcPct val="100000"/>
              </a:lnSpc>
            </a:pPr>
            <a:endParaRPr b="0" lang="ru-RU" sz="15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15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Text 0"/>
          <p:cNvSpPr/>
          <p:nvPr/>
        </p:nvSpPr>
        <p:spPr>
          <a:xfrm>
            <a:off x="2639880" y="583560"/>
            <a:ext cx="7440840" cy="56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762120">
              <a:lnSpc>
                <a:spcPts val="4416"/>
              </a:lnSpc>
              <a:tabLst>
                <a:tab algn="l" pos="0"/>
              </a:tabLst>
            </a:pPr>
            <a:r>
              <a:rPr b="0" lang="en-US" sz="3540" strike="noStrike" u="none">
                <a:solidFill>
                  <a:srgbClr val="f5f0f0"/>
                </a:solidFill>
                <a:effectLst/>
                <a:highlight>
                  <a:srgbClr val="2a6099"/>
                </a:highlight>
                <a:uFillTx/>
                <a:latin typeface="Merriweather"/>
                <a:ea typeface="Merriweather"/>
              </a:rPr>
              <a:t>Экономическая эффективность</a:t>
            </a:r>
            <a:endParaRPr b="0" lang="ru-RU" sz="354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9" name="Text 1"/>
          <p:cNvSpPr/>
          <p:nvPr/>
        </p:nvSpPr>
        <p:spPr>
          <a:xfrm>
            <a:off x="719640" y="1655640"/>
            <a:ext cx="10751760" cy="575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762120">
              <a:lnSpc>
                <a:spcPts val="2251"/>
              </a:lnSpc>
              <a:tabLst>
                <a:tab algn="l" pos="0"/>
              </a:tabLst>
            </a:pPr>
            <a:r>
              <a:rPr b="0" lang="en-US" sz="175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Внедрение MESS/DESS/AIMS обеспечивает быстрый возврат инвестиций и значительное повышение операционной эффективности</a:t>
            </a:r>
            <a:endParaRPr b="0" lang="ru-RU" sz="17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0" name="Text 2"/>
          <p:cNvSpPr/>
          <p:nvPr/>
        </p:nvSpPr>
        <p:spPr>
          <a:xfrm>
            <a:off x="719640" y="3003840"/>
            <a:ext cx="2518920" cy="59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ctr" defTabSz="762120">
              <a:lnSpc>
                <a:spcPts val="4666"/>
              </a:lnSpc>
              <a:tabLst>
                <a:tab algn="l" pos="0"/>
              </a:tabLst>
            </a:pPr>
            <a:r>
              <a:rPr b="0" lang="en-US" sz="4670" strike="noStrike" u="none">
                <a:solidFill>
                  <a:srgbClr val="e2e6e9"/>
                </a:solidFill>
                <a:effectLst/>
                <a:highlight>
                  <a:srgbClr val="2a6099"/>
                </a:highlight>
                <a:uFillTx/>
                <a:latin typeface="Merriweather"/>
                <a:ea typeface="Merriweather"/>
              </a:rPr>
              <a:t>&lt; 1</a:t>
            </a:r>
            <a:endParaRPr b="0" lang="ru-RU" sz="467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1" name="Text 3"/>
          <p:cNvSpPr/>
          <p:nvPr/>
        </p:nvSpPr>
        <p:spPr>
          <a:xfrm>
            <a:off x="719640" y="3822480"/>
            <a:ext cx="2518920" cy="56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762120">
              <a:lnSpc>
                <a:spcPts val="2208"/>
              </a:lnSpc>
              <a:tabLst>
                <a:tab algn="l" pos="0"/>
              </a:tabLst>
            </a:pPr>
            <a:r>
              <a:rPr b="0" lang="en-US" sz="175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Срок окупаемости (месяц)</a:t>
            </a:r>
            <a:endParaRPr b="0" lang="ru-RU" sz="17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2" name="Text 4"/>
          <p:cNvSpPr/>
          <p:nvPr/>
        </p:nvSpPr>
        <p:spPr>
          <a:xfrm>
            <a:off x="719640" y="4492800"/>
            <a:ext cx="2518920" cy="115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762120">
              <a:lnSpc>
                <a:spcPts val="2251"/>
              </a:lnSpc>
              <a:tabLst>
                <a:tab algn="l" pos="0"/>
              </a:tabLst>
            </a:pPr>
            <a:r>
              <a:rPr b="0" lang="en-US" sz="141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Быстрый возврат инвестиций благодаря снижению потерь и предотвращению аварий.</a:t>
            </a:r>
            <a:endParaRPr b="0" lang="ru-RU" sz="141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3" name="Text 5"/>
          <p:cNvSpPr/>
          <p:nvPr/>
        </p:nvSpPr>
        <p:spPr>
          <a:xfrm>
            <a:off x="3194280" y="3003840"/>
            <a:ext cx="2518920" cy="59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ctr" defTabSz="762120">
              <a:lnSpc>
                <a:spcPts val="4666"/>
              </a:lnSpc>
              <a:tabLst>
                <a:tab algn="l" pos="0"/>
              </a:tabLst>
            </a:pPr>
            <a:r>
              <a:rPr b="0" lang="en-US" sz="4670" strike="noStrike" u="none">
                <a:solidFill>
                  <a:srgbClr val="e2e6e9"/>
                </a:solidFill>
                <a:effectLst/>
                <a:highlight>
                  <a:srgbClr val="2a6099"/>
                </a:highlight>
                <a:uFillTx/>
                <a:latin typeface="Merriweather"/>
                <a:ea typeface="Merriweather"/>
              </a:rPr>
              <a:t>+86%</a:t>
            </a:r>
            <a:endParaRPr b="0" lang="ru-RU" sz="467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4" name="Text 6"/>
          <p:cNvSpPr/>
          <p:nvPr/>
        </p:nvSpPr>
        <p:spPr>
          <a:xfrm>
            <a:off x="3254040" y="3822480"/>
            <a:ext cx="2518920" cy="56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762120">
              <a:lnSpc>
                <a:spcPts val="2208"/>
              </a:lnSpc>
              <a:tabLst>
                <a:tab algn="l" pos="0"/>
              </a:tabLst>
            </a:pPr>
            <a:r>
              <a:rPr b="0" lang="en-US" sz="175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Снижение простоев оборудования</a:t>
            </a:r>
            <a:endParaRPr b="0" lang="ru-RU" sz="17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5" name="Text 7"/>
          <p:cNvSpPr/>
          <p:nvPr/>
        </p:nvSpPr>
        <p:spPr>
          <a:xfrm>
            <a:off x="3464280" y="4492800"/>
            <a:ext cx="2518920" cy="115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762120">
              <a:lnSpc>
                <a:spcPts val="2251"/>
              </a:lnSpc>
              <a:tabLst>
                <a:tab algn="l" pos="0"/>
              </a:tabLst>
            </a:pPr>
            <a:r>
              <a:rPr b="0" lang="en-US" sz="141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Пример: "Электростройсервис" сократил простои с 14 до 2 часов в месяц.</a:t>
            </a:r>
            <a:endParaRPr b="0" lang="ru-RU" sz="141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6" name="Text 8"/>
          <p:cNvSpPr/>
          <p:nvPr/>
        </p:nvSpPr>
        <p:spPr>
          <a:xfrm>
            <a:off x="5998680" y="3003840"/>
            <a:ext cx="2518920" cy="59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ctr" defTabSz="762120">
              <a:lnSpc>
                <a:spcPts val="4666"/>
              </a:lnSpc>
              <a:tabLst>
                <a:tab algn="l" pos="0"/>
              </a:tabLst>
            </a:pPr>
            <a:r>
              <a:rPr b="0" lang="en-US" sz="4670" strike="noStrike" u="none">
                <a:solidFill>
                  <a:srgbClr val="e2e6e9"/>
                </a:solidFill>
                <a:effectLst/>
                <a:highlight>
                  <a:srgbClr val="2a6099"/>
                </a:highlight>
                <a:uFillTx/>
                <a:latin typeface="Merriweather"/>
                <a:ea typeface="Merriweather"/>
              </a:rPr>
              <a:t>900 тыс.</a:t>
            </a:r>
            <a:endParaRPr b="0" lang="ru-RU" sz="467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7" name="Text 9"/>
          <p:cNvSpPr/>
          <p:nvPr/>
        </p:nvSpPr>
        <p:spPr>
          <a:xfrm>
            <a:off x="6208560" y="3822480"/>
            <a:ext cx="2518920" cy="56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762120">
              <a:lnSpc>
                <a:spcPts val="2208"/>
              </a:lnSpc>
              <a:tabLst>
                <a:tab algn="l" pos="0"/>
              </a:tabLst>
            </a:pPr>
            <a:r>
              <a:rPr b="0" lang="en-US" sz="175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Экономия на ремонт (руб/мес)</a:t>
            </a:r>
            <a:endParaRPr b="0" lang="ru-RU" sz="17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8" name="Text 10"/>
          <p:cNvSpPr/>
          <p:nvPr/>
        </p:nvSpPr>
        <p:spPr>
          <a:xfrm>
            <a:off x="6208560" y="4522680"/>
            <a:ext cx="2518920" cy="115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762120">
              <a:lnSpc>
                <a:spcPts val="2251"/>
              </a:lnSpc>
              <a:tabLst>
                <a:tab algn="l" pos="0"/>
              </a:tabLst>
            </a:pPr>
            <a:r>
              <a:rPr b="0" lang="ru-RU" sz="141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З</a:t>
            </a:r>
            <a:r>
              <a:rPr b="0" lang="en-US" sz="141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атраты на ремонт снизились с 1.2 млн до 0.3 млн руб.</a:t>
            </a:r>
            <a:endParaRPr b="0" lang="ru-RU" sz="141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9" name="Text 11"/>
          <p:cNvSpPr/>
          <p:nvPr/>
        </p:nvSpPr>
        <p:spPr>
          <a:xfrm>
            <a:off x="8952480" y="3003840"/>
            <a:ext cx="2518920" cy="59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ctr" defTabSz="762120">
              <a:lnSpc>
                <a:spcPts val="4666"/>
              </a:lnSpc>
              <a:tabLst>
                <a:tab algn="l" pos="0"/>
              </a:tabLst>
            </a:pPr>
            <a:r>
              <a:rPr b="0" lang="en-US" sz="4670" strike="noStrike" u="none">
                <a:solidFill>
                  <a:srgbClr val="e2e6e9"/>
                </a:solidFill>
                <a:effectLst/>
                <a:highlight>
                  <a:srgbClr val="2a6099"/>
                </a:highlight>
                <a:uFillTx/>
                <a:latin typeface="Merriweather"/>
                <a:ea typeface="Merriweather"/>
              </a:rPr>
              <a:t>+2 года</a:t>
            </a:r>
            <a:endParaRPr b="0" lang="ru-RU" sz="467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0" name="Text 12"/>
          <p:cNvSpPr/>
          <p:nvPr/>
        </p:nvSpPr>
        <p:spPr>
          <a:xfrm>
            <a:off x="8952480" y="3822480"/>
            <a:ext cx="2518920" cy="56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762120">
              <a:lnSpc>
                <a:spcPts val="2208"/>
              </a:lnSpc>
              <a:tabLst>
                <a:tab algn="l" pos="0"/>
              </a:tabLst>
            </a:pPr>
            <a:r>
              <a:rPr b="0" lang="en-US" sz="175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Увеличение срока службы станков </a:t>
            </a:r>
            <a:endParaRPr b="0" lang="ru-RU" sz="17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1" name="Text 13"/>
          <p:cNvSpPr/>
          <p:nvPr/>
        </p:nvSpPr>
        <p:spPr>
          <a:xfrm>
            <a:off x="8952480" y="4540680"/>
            <a:ext cx="2518920" cy="115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762120">
              <a:lnSpc>
                <a:spcPts val="2251"/>
              </a:lnSpc>
              <a:tabLst>
                <a:tab algn="l" pos="0"/>
              </a:tabLst>
            </a:pPr>
            <a:r>
              <a:rPr b="0" lang="en-US" sz="141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Продление срока службы станков на 2+ года, что эквивалентно значительной экономии</a:t>
            </a:r>
            <a:endParaRPr b="0" lang="ru-RU" sz="141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2" name="Прямоугольник 15"/>
          <p:cNvSpPr/>
          <p:nvPr/>
        </p:nvSpPr>
        <p:spPr>
          <a:xfrm>
            <a:off x="10684080" y="6492960"/>
            <a:ext cx="1404360" cy="285120"/>
          </a:xfrm>
          <a:prstGeom prst="rect">
            <a:avLst/>
          </a:prstGeom>
          <a:solidFill>
            <a:srgbClr val="09151b"/>
          </a:solidFill>
          <a:ln cap="rnd">
            <a:solidFill>
              <a:srgbClr val="09151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74880" rIns="74880" tIns="37440" bIns="37440" anchor="ctr">
            <a:noAutofit/>
          </a:bodyPr>
          <a:p>
            <a:pPr algn="ctr" defTabSz="762120">
              <a:lnSpc>
                <a:spcPct val="100000"/>
              </a:lnSpc>
            </a:pPr>
            <a:endParaRPr b="0" lang="ru-RU" sz="15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1600">
        <p14:prism isInverted="true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Text 0"/>
          <p:cNvSpPr/>
          <p:nvPr/>
        </p:nvSpPr>
        <p:spPr>
          <a:xfrm>
            <a:off x="719640" y="782640"/>
            <a:ext cx="10751760" cy="1123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762120">
              <a:lnSpc>
                <a:spcPts val="4416"/>
              </a:lnSpc>
              <a:tabLst>
                <a:tab algn="l" pos="0"/>
              </a:tabLst>
            </a:pPr>
            <a:r>
              <a:rPr b="0" lang="en-US" sz="3540" strike="noStrike" u="none">
                <a:solidFill>
                  <a:srgbClr val="f5f0f0"/>
                </a:solidFill>
                <a:effectLst/>
                <a:uFillTx/>
                <a:latin typeface="Merriweather"/>
                <a:ea typeface="Merriweather"/>
              </a:rPr>
              <a:t>Перспективы развития и ключевые преимущества</a:t>
            </a:r>
            <a:endParaRPr b="0" lang="ru-RU" sz="354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4" name="Text 5"/>
          <p:cNvSpPr/>
          <p:nvPr/>
        </p:nvSpPr>
        <p:spPr>
          <a:xfrm>
            <a:off x="3952080" y="1967400"/>
            <a:ext cx="2954160" cy="28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762120">
              <a:lnSpc>
                <a:spcPts val="2208"/>
              </a:lnSpc>
              <a:tabLst>
                <a:tab algn="l" pos="0"/>
              </a:tabLst>
            </a:pPr>
            <a:r>
              <a:rPr b="0" lang="en-US" sz="2000" strike="noStrike" u="none">
                <a:solidFill>
                  <a:srgbClr val="f5f0f0"/>
                </a:solidFill>
                <a:effectLst/>
                <a:highlight>
                  <a:srgbClr val="2a6099"/>
                </a:highlight>
                <a:uFillTx/>
                <a:latin typeface="Merriweather"/>
                <a:ea typeface="Merriweather"/>
              </a:rPr>
              <a:t>Почему MESS/DESS/AIMS?</a:t>
            </a:r>
            <a:endParaRPr b="0" lang="ru-RU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5" name="Text 6"/>
          <p:cNvSpPr/>
          <p:nvPr/>
        </p:nvSpPr>
        <p:spPr>
          <a:xfrm>
            <a:off x="2872080" y="2578320"/>
            <a:ext cx="5155920" cy="2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marL="285840" indent="-285840" defTabSz="762120">
              <a:lnSpc>
                <a:spcPts val="2251"/>
              </a:lnSpc>
              <a:buClr>
                <a:srgbClr val="e2e6e9"/>
              </a:buClr>
              <a:buFont typeface="Symbol" charset="2"/>
              <a:buChar char=""/>
            </a:pPr>
            <a:r>
              <a:rPr b="1" lang="en-US" sz="1500" spc="122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Российская разработка</a:t>
            </a:r>
            <a:r>
              <a:rPr b="1" lang="en-US" sz="150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:</a:t>
            </a:r>
            <a:r>
              <a:rPr b="0" lang="en-US" sz="150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 Соответствие ГОСТ/ТУ</a:t>
            </a:r>
            <a:endParaRPr b="0" lang="ru-RU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6" name="Text 7"/>
          <p:cNvSpPr/>
          <p:nvPr/>
        </p:nvSpPr>
        <p:spPr>
          <a:xfrm>
            <a:off x="2841840" y="3079080"/>
            <a:ext cx="5155920" cy="2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marL="285840" indent="-285840" defTabSz="762120">
              <a:lnSpc>
                <a:spcPts val="2251"/>
              </a:lnSpc>
              <a:buClr>
                <a:srgbClr val="e2e6e9"/>
              </a:buClr>
              <a:buFont typeface="Symbol" charset="2"/>
              <a:buChar char=""/>
            </a:pPr>
            <a:r>
              <a:rPr b="1" lang="en-US" sz="1500" spc="122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Быстрый старт</a:t>
            </a:r>
            <a:r>
              <a:rPr b="1" lang="en-US" sz="150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:</a:t>
            </a:r>
            <a:r>
              <a:rPr b="0" lang="en-US" sz="150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 Первые результаты за 2 недели</a:t>
            </a:r>
            <a:endParaRPr b="0" lang="ru-RU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7" name="Text 8"/>
          <p:cNvSpPr/>
          <p:nvPr/>
        </p:nvSpPr>
        <p:spPr>
          <a:xfrm>
            <a:off x="2841840" y="3520080"/>
            <a:ext cx="5155920" cy="2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marL="285840" indent="-285840" defTabSz="762120">
              <a:lnSpc>
                <a:spcPts val="2251"/>
              </a:lnSpc>
              <a:buClr>
                <a:srgbClr val="e2e6e9"/>
              </a:buClr>
              <a:buFont typeface="Symbol" charset="2"/>
              <a:buChar char=""/>
            </a:pPr>
            <a:r>
              <a:rPr b="1" lang="en-US" sz="1500" spc="122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Низкая стоимость</a:t>
            </a:r>
            <a:r>
              <a:rPr b="1" lang="en-US" sz="150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:</a:t>
            </a:r>
            <a:r>
              <a:rPr b="0" lang="en-US" sz="150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 В 50 раз дешевле аналогов</a:t>
            </a:r>
            <a:endParaRPr b="0" lang="ru-RU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8" name="Text 9"/>
          <p:cNvSpPr/>
          <p:nvPr/>
        </p:nvSpPr>
        <p:spPr>
          <a:xfrm>
            <a:off x="2841840" y="3961080"/>
            <a:ext cx="5155920" cy="862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marL="285840" indent="-285840" defTabSz="762120">
              <a:lnSpc>
                <a:spcPts val="2251"/>
              </a:lnSpc>
              <a:buClr>
                <a:srgbClr val="e2e6e9"/>
              </a:buClr>
              <a:buFont typeface="Symbol" charset="2"/>
              <a:buChar char=""/>
            </a:pPr>
            <a:r>
              <a:rPr b="1" lang="en-US" sz="1500" spc="122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Инновационно</a:t>
            </a:r>
            <a:r>
              <a:rPr b="1" lang="en-US" sz="150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:</a:t>
            </a:r>
            <a:r>
              <a:rPr b="0" lang="en-US" sz="150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 Использование AI для прогнозирования и анализа паттернов потребления</a:t>
            </a:r>
            <a:endParaRPr b="0" lang="ru-RU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9" name="Text 10"/>
          <p:cNvSpPr/>
          <p:nvPr/>
        </p:nvSpPr>
        <p:spPr>
          <a:xfrm>
            <a:off x="2811960" y="4860720"/>
            <a:ext cx="5155920" cy="575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marL="285840" indent="-285840" defTabSz="762120">
              <a:lnSpc>
                <a:spcPts val="2251"/>
              </a:lnSpc>
              <a:buClr>
                <a:srgbClr val="e2e6e9"/>
              </a:buClr>
              <a:buFont typeface="Symbol" charset="2"/>
              <a:buChar char=""/>
            </a:pPr>
            <a:r>
              <a:rPr b="1" lang="en-US" sz="1500" spc="82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Защита от убытков</a:t>
            </a:r>
            <a:r>
              <a:rPr b="1" lang="en-US" sz="150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:</a:t>
            </a:r>
            <a:r>
              <a:rPr b="0" lang="en-US" sz="150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 Предотвращение многомиллионных аварий</a:t>
            </a:r>
            <a:endParaRPr b="0" lang="ru-RU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0" name="Text 11"/>
          <p:cNvSpPr/>
          <p:nvPr/>
        </p:nvSpPr>
        <p:spPr>
          <a:xfrm>
            <a:off x="2811960" y="5589360"/>
            <a:ext cx="5155920" cy="575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marL="285840" indent="-285840" defTabSz="762120">
              <a:lnSpc>
                <a:spcPts val="2251"/>
              </a:lnSpc>
              <a:buClr>
                <a:srgbClr val="e2e6e9"/>
              </a:buClr>
              <a:buFont typeface="Symbol" charset="2"/>
              <a:buChar char=""/>
            </a:pPr>
            <a:r>
              <a:rPr b="1" lang="en-US" sz="1500" spc="82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Персональный энергоаудитор 24/7</a:t>
            </a:r>
            <a:r>
              <a:rPr b="1" lang="en-US" sz="150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:</a:t>
            </a:r>
            <a:r>
              <a:rPr b="0" lang="en-US" sz="1500" strike="noStrike" u="none">
                <a:solidFill>
                  <a:srgbClr val="e2e6e9"/>
                </a:solidFill>
                <a:effectLst/>
                <a:uFillTx/>
                <a:latin typeface="Merriweather"/>
                <a:ea typeface="Merriweather"/>
              </a:rPr>
              <a:t> Умный помощник для вашей энергетической службы</a:t>
            </a:r>
            <a:endParaRPr b="0" lang="ru-RU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1" name="Прямоугольник 13"/>
          <p:cNvSpPr/>
          <p:nvPr/>
        </p:nvSpPr>
        <p:spPr>
          <a:xfrm>
            <a:off x="10684080" y="6492960"/>
            <a:ext cx="1404360" cy="285120"/>
          </a:xfrm>
          <a:prstGeom prst="rect">
            <a:avLst/>
          </a:prstGeom>
          <a:solidFill>
            <a:srgbClr val="09151b"/>
          </a:solidFill>
          <a:ln cap="rnd">
            <a:solidFill>
              <a:srgbClr val="09151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74880" rIns="74880" tIns="37440" bIns="37440" anchor="ctr">
            <a:noAutofit/>
          </a:bodyPr>
          <a:p>
            <a:pPr algn="ctr" defTabSz="762120">
              <a:lnSpc>
                <a:spcPct val="100000"/>
              </a:lnSpc>
            </a:pPr>
            <a:endParaRPr b="0" lang="ru-RU" sz="15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theme1.xml><?xml version="1.0" encoding="utf-8"?>
<a:theme xmlns:a="http://schemas.openxmlformats.org/drawingml/2006/main" xmlns:r="http://schemas.openxmlformats.org/officeDocument/2006/relationships" name="Сланец">
  <a:themeElements>
    <a:clrScheme name="Сланец">
      <a:dk1>
        <a:srgbClr val="000000"/>
      </a:dk1>
      <a:lt1>
        <a:srgbClr val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Сланец">
      <a:majorFont>
        <a:latin typeface="Calisto MT" panose="02040603050505030304" pitchFamily="0" charset="1"/>
        <a:ea typeface=""/>
        <a:cs typeface=""/>
      </a:majorFont>
      <a:minorFont>
        <a:latin typeface="Calisto MT" panose="020406030505050303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  <a:tileRect l="0" t="0" r="0" b="0"/>
        </a:gradFill>
      </a:fillStyleLst>
      <a:lnStyleLst>
        <a:ln w="9525" cap="rnd" cmpd="sng" algn="ctr">
          <a:prstDash val="solid"/>
        </a:ln>
        <a:ln w="15875" cap="rnd" cmpd="sng" algn="ctr">
          <a:prstDash val="solid"/>
        </a:ln>
        <a:ln w="25400" cap="rnd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r:embed="rId1"/>
          <a:srcRect l="0" t="0" r="0" b="0"/>
          <a:stretch>
            <a:fillRect l="0" t="0" r="0" b="0"/>
          </a:stretch>
        </a:blipFill>
      </a:bgFillStyleLst>
    </a:fmtScheme>
  </a:themeElements>
</a:theme>
</file>

<file path=ppt/theme/theme18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TM04033929[[fn=Сланец]]</Template>
  <TotalTime>51</TotalTime>
  <Application>LibreOffice/25.2.6.2$Windows_X86_64 LibreOffice_project/729c5bfe710f5eb71ed3bbde9e06a6065e9c6c5d</Application>
  <AppVersion>15.0000</AppVersion>
  <Words>719</Words>
  <Paragraphs>112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2025-11-12T11:38:40Z</dcterms:created>
  <dc:creator>Alex</dc:creator>
  <dc:description/>
  <dc:language>ru-RU</dc:language>
  <cp:lastModifiedBy/>
  <dcterms:modified xsi:type="dcterms:W3CDTF">2025-11-12T16:07:49Z</dcterms:modified>
  <cp:revision>7</cp:revision>
  <dc:subject/>
  <dc:title>Презентация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4</vt:i4>
  </property>
  <property fmtid="{D5CDD505-2E9C-101B-9397-08002B2CF9AE}" pid="3" name="PresentationFormat">
    <vt:lpwstr>Широкоэкранный</vt:lpwstr>
  </property>
  <property fmtid="{D5CDD505-2E9C-101B-9397-08002B2CF9AE}" pid="4" name="Slides">
    <vt:i4>9</vt:i4>
  </property>
</Properties>
</file>